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67" r:id="rId5"/>
    <p:sldMasterId id="2147483768" r:id="rId6"/>
    <p:sldMasterId id="2147483769" r:id="rId7"/>
    <p:sldMasterId id="2147483770" r:id="rId8"/>
    <p:sldMasterId id="2147483771" r:id="rId9"/>
    <p:sldMasterId id="2147483772" r:id="rId10"/>
    <p:sldMasterId id="2147483773" r:id="rId11"/>
  </p:sldMasterIdLst>
  <p:notesMasterIdLst>
    <p:notesMasterId r:id="rId12"/>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 id="310" r:id="rId67"/>
    <p:sldId id="311" r:id="rId68"/>
    <p:sldId id="312" r:id="rId69"/>
    <p:sldId id="313" r:id="rId70"/>
    <p:sldId id="314" r:id="rId71"/>
    <p:sldId id="315" r:id="rId72"/>
    <p:sldId id="316" r:id="rId73"/>
    <p:sldId id="317" r:id="rId74"/>
    <p:sldId id="318" r:id="rId75"/>
    <p:sldId id="319" r:id="rId76"/>
    <p:sldId id="320" r:id="rId77"/>
    <p:sldId id="321" r:id="rId78"/>
    <p:sldId id="322" r:id="rId79"/>
    <p:sldId id="323" r:id="rId80"/>
    <p:sldId id="324" r:id="rId81"/>
  </p:sldIdLst>
  <p:sldSz cy="5143500" cx="9144000"/>
  <p:notesSz cx="6858000" cy="9144000"/>
  <p:embeddedFontLst>
    <p:embeddedFont>
      <p:font typeface="Raleway"/>
      <p:regular r:id="rId82"/>
      <p:bold r:id="rId83"/>
      <p:italic r:id="rId84"/>
      <p:boldItalic r:id="rId85"/>
    </p:embeddedFont>
    <p:embeddedFont>
      <p:font typeface="Roboto"/>
      <p:regular r:id="rId86"/>
      <p:bold r:id="rId87"/>
      <p:italic r:id="rId88"/>
      <p:boldItalic r:id="rId89"/>
    </p:embeddedFont>
    <p:embeddedFont>
      <p:font typeface="Proxima Nova"/>
      <p:regular r:id="rId90"/>
      <p:bold r:id="rId91"/>
      <p:italic r:id="rId92"/>
      <p:boldItalic r:id="rId93"/>
    </p:embeddedFont>
    <p:embeddedFont>
      <p:font typeface="Garamond"/>
      <p:regular r:id="rId94"/>
      <p:bold r:id="rId95"/>
      <p:italic r:id="rId96"/>
      <p:boldItalic r:id="rId97"/>
    </p:embeddedFont>
    <p:embeddedFont>
      <p:font typeface="Montserrat"/>
      <p:regular r:id="rId98"/>
      <p:bold r:id="rId99"/>
      <p:italic r:id="rId100"/>
      <p:boldItalic r:id="rId101"/>
    </p:embeddedFont>
    <p:embeddedFont>
      <p:font typeface="Chivo SemiBold"/>
      <p:regular r:id="rId102"/>
      <p:bold r:id="rId103"/>
      <p:italic r:id="rId104"/>
      <p:boldItalic r:id="rId105"/>
    </p:embeddedFont>
    <p:embeddedFont>
      <p:font typeface="Overpass"/>
      <p:regular r:id="rId106"/>
      <p:bold r:id="rId107"/>
      <p:italic r:id="rId108"/>
      <p:boldItalic r:id="rId109"/>
    </p:embeddedFont>
    <p:embeddedFont>
      <p:font typeface="Tahoma"/>
      <p:regular r:id="rId110"/>
      <p:bold r:id="rId111"/>
    </p:embeddedFont>
    <p:embeddedFont>
      <p:font typeface="Josefin Sans"/>
      <p:regular r:id="rId112"/>
      <p:bold r:id="rId113"/>
      <p:italic r:id="rId114"/>
      <p:boldItalic r:id="rId115"/>
    </p:embeddedFont>
    <p:embeddedFont>
      <p:font typeface="Chivo ExtraBold"/>
      <p:bold r:id="rId116"/>
      <p:boldItalic r:id="rId117"/>
    </p:embeddedFont>
    <p:embeddedFont>
      <p:font typeface="Century Gothic"/>
      <p:regular r:id="rId118"/>
      <p:bold r:id="rId119"/>
      <p:italic r:id="rId120"/>
      <p:boldItalic r:id="rId1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24E375C-C46B-49F9-AFCF-B2B6D156A40E}">
  <a:tblStyle styleId="{124E375C-C46B-49F9-AFCF-B2B6D156A40E}"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8.xml"/><Relationship Id="rId42" Type="http://schemas.openxmlformats.org/officeDocument/2006/relationships/slide" Target="slides/slide30.xml"/><Relationship Id="rId41" Type="http://schemas.openxmlformats.org/officeDocument/2006/relationships/slide" Target="slides/slide29.xml"/><Relationship Id="rId44" Type="http://schemas.openxmlformats.org/officeDocument/2006/relationships/slide" Target="slides/slide32.xml"/><Relationship Id="rId43" Type="http://schemas.openxmlformats.org/officeDocument/2006/relationships/slide" Target="slides/slide31.xml"/><Relationship Id="rId46" Type="http://schemas.openxmlformats.org/officeDocument/2006/relationships/slide" Target="slides/slide34.xml"/><Relationship Id="rId45" Type="http://schemas.openxmlformats.org/officeDocument/2006/relationships/slide" Target="slides/slide33.xml"/><Relationship Id="rId107" Type="http://schemas.openxmlformats.org/officeDocument/2006/relationships/font" Target="fonts/Overpass-bold.fntdata"/><Relationship Id="rId106" Type="http://schemas.openxmlformats.org/officeDocument/2006/relationships/font" Target="fonts/Overpass-regular.fntdata"/><Relationship Id="rId105" Type="http://schemas.openxmlformats.org/officeDocument/2006/relationships/font" Target="fonts/ChivoSemiBold-boldItalic.fntdata"/><Relationship Id="rId104" Type="http://schemas.openxmlformats.org/officeDocument/2006/relationships/font" Target="fonts/ChivoSemiBold-italic.fntdata"/><Relationship Id="rId109" Type="http://schemas.openxmlformats.org/officeDocument/2006/relationships/font" Target="fonts/Overpass-boldItalic.fntdata"/><Relationship Id="rId108" Type="http://schemas.openxmlformats.org/officeDocument/2006/relationships/font" Target="fonts/Overpass-italic.fntdata"/><Relationship Id="rId48" Type="http://schemas.openxmlformats.org/officeDocument/2006/relationships/slide" Target="slides/slide36.xml"/><Relationship Id="rId47" Type="http://schemas.openxmlformats.org/officeDocument/2006/relationships/slide" Target="slides/slide35.xml"/><Relationship Id="rId49" Type="http://schemas.openxmlformats.org/officeDocument/2006/relationships/slide" Target="slides/slide37.xml"/><Relationship Id="rId103" Type="http://schemas.openxmlformats.org/officeDocument/2006/relationships/font" Target="fonts/ChivoSemiBold-bold.fntdata"/><Relationship Id="rId102" Type="http://schemas.openxmlformats.org/officeDocument/2006/relationships/font" Target="fonts/ChivoSemiBold-regular.fntdata"/><Relationship Id="rId101" Type="http://schemas.openxmlformats.org/officeDocument/2006/relationships/font" Target="fonts/Montserrat-boldItalic.fntdata"/><Relationship Id="rId100" Type="http://schemas.openxmlformats.org/officeDocument/2006/relationships/font" Target="fonts/Montserrat-italic.fntdata"/><Relationship Id="rId31" Type="http://schemas.openxmlformats.org/officeDocument/2006/relationships/slide" Target="slides/slide19.xml"/><Relationship Id="rId30" Type="http://schemas.openxmlformats.org/officeDocument/2006/relationships/slide" Target="slides/slide18.xml"/><Relationship Id="rId33" Type="http://schemas.openxmlformats.org/officeDocument/2006/relationships/slide" Target="slides/slide21.xml"/><Relationship Id="rId32" Type="http://schemas.openxmlformats.org/officeDocument/2006/relationships/slide" Target="slides/slide20.xml"/><Relationship Id="rId35" Type="http://schemas.openxmlformats.org/officeDocument/2006/relationships/slide" Target="slides/slide23.xml"/><Relationship Id="rId34" Type="http://schemas.openxmlformats.org/officeDocument/2006/relationships/slide" Target="slides/slide22.xml"/><Relationship Id="rId37" Type="http://schemas.openxmlformats.org/officeDocument/2006/relationships/slide" Target="slides/slide25.xml"/><Relationship Id="rId36" Type="http://schemas.openxmlformats.org/officeDocument/2006/relationships/slide" Target="slides/slide24.xml"/><Relationship Id="rId39" Type="http://schemas.openxmlformats.org/officeDocument/2006/relationships/slide" Target="slides/slide27.xml"/><Relationship Id="rId38" Type="http://schemas.openxmlformats.org/officeDocument/2006/relationships/slide" Target="slides/slide26.xml"/><Relationship Id="rId20" Type="http://schemas.openxmlformats.org/officeDocument/2006/relationships/slide" Target="slides/slide8.xml"/><Relationship Id="rId22" Type="http://schemas.openxmlformats.org/officeDocument/2006/relationships/slide" Target="slides/slide10.xml"/><Relationship Id="rId21" Type="http://schemas.openxmlformats.org/officeDocument/2006/relationships/slide" Target="slides/slide9.xml"/><Relationship Id="rId24" Type="http://schemas.openxmlformats.org/officeDocument/2006/relationships/slide" Target="slides/slide12.xml"/><Relationship Id="rId23" Type="http://schemas.openxmlformats.org/officeDocument/2006/relationships/slide" Target="slides/slide11.xml"/><Relationship Id="rId26" Type="http://schemas.openxmlformats.org/officeDocument/2006/relationships/slide" Target="slides/slide14.xml"/><Relationship Id="rId121" Type="http://schemas.openxmlformats.org/officeDocument/2006/relationships/font" Target="fonts/CenturyGothic-boldItalic.fntdata"/><Relationship Id="rId25" Type="http://schemas.openxmlformats.org/officeDocument/2006/relationships/slide" Target="slides/slide13.xml"/><Relationship Id="rId120" Type="http://schemas.openxmlformats.org/officeDocument/2006/relationships/font" Target="fonts/CenturyGothic-italic.fntdata"/><Relationship Id="rId28" Type="http://schemas.openxmlformats.org/officeDocument/2006/relationships/slide" Target="slides/slide16.xml"/><Relationship Id="rId27" Type="http://schemas.openxmlformats.org/officeDocument/2006/relationships/slide" Target="slides/slide15.xml"/><Relationship Id="rId29" Type="http://schemas.openxmlformats.org/officeDocument/2006/relationships/slide" Target="slides/slide17.xml"/><Relationship Id="rId95" Type="http://schemas.openxmlformats.org/officeDocument/2006/relationships/font" Target="fonts/Garamond-bold.fntdata"/><Relationship Id="rId94" Type="http://schemas.openxmlformats.org/officeDocument/2006/relationships/font" Target="fonts/Garamond-regular.fntdata"/><Relationship Id="rId97" Type="http://schemas.openxmlformats.org/officeDocument/2006/relationships/font" Target="fonts/Garamond-boldItalic.fntdata"/><Relationship Id="rId96" Type="http://schemas.openxmlformats.org/officeDocument/2006/relationships/font" Target="fonts/Garamond-italic.fntdata"/><Relationship Id="rId11" Type="http://schemas.openxmlformats.org/officeDocument/2006/relationships/slideMaster" Target="slideMasters/slideMaster7.xml"/><Relationship Id="rId99" Type="http://schemas.openxmlformats.org/officeDocument/2006/relationships/font" Target="fonts/Montserrat-bold.fntdata"/><Relationship Id="rId10" Type="http://schemas.openxmlformats.org/officeDocument/2006/relationships/slideMaster" Target="slideMasters/slideMaster6.xml"/><Relationship Id="rId98" Type="http://schemas.openxmlformats.org/officeDocument/2006/relationships/font" Target="fonts/Montserrat-regular.fntdata"/><Relationship Id="rId13" Type="http://schemas.openxmlformats.org/officeDocument/2006/relationships/slide" Target="slides/slide1.xml"/><Relationship Id="rId12" Type="http://schemas.openxmlformats.org/officeDocument/2006/relationships/notesMaster" Target="notesMasters/notesMaster1.xml"/><Relationship Id="rId91" Type="http://schemas.openxmlformats.org/officeDocument/2006/relationships/font" Target="fonts/ProximaNova-bold.fntdata"/><Relationship Id="rId90" Type="http://schemas.openxmlformats.org/officeDocument/2006/relationships/font" Target="fonts/ProximaNova-regular.fntdata"/><Relationship Id="rId93" Type="http://schemas.openxmlformats.org/officeDocument/2006/relationships/font" Target="fonts/ProximaNova-boldItalic.fntdata"/><Relationship Id="rId92" Type="http://schemas.openxmlformats.org/officeDocument/2006/relationships/font" Target="fonts/ProximaNova-italic.fntdata"/><Relationship Id="rId118" Type="http://schemas.openxmlformats.org/officeDocument/2006/relationships/font" Target="fonts/CenturyGothic-regular.fntdata"/><Relationship Id="rId117" Type="http://schemas.openxmlformats.org/officeDocument/2006/relationships/font" Target="fonts/ChivoExtraBold-boldItalic.fntdata"/><Relationship Id="rId116" Type="http://schemas.openxmlformats.org/officeDocument/2006/relationships/font" Target="fonts/ChivoExtraBold-bold.fntdata"/><Relationship Id="rId115" Type="http://schemas.openxmlformats.org/officeDocument/2006/relationships/font" Target="fonts/JosefinSans-boldItalic.fntdata"/><Relationship Id="rId119" Type="http://schemas.openxmlformats.org/officeDocument/2006/relationships/font" Target="fonts/CenturyGothic-bold.fntdata"/><Relationship Id="rId15" Type="http://schemas.openxmlformats.org/officeDocument/2006/relationships/slide" Target="slides/slide3.xml"/><Relationship Id="rId110" Type="http://schemas.openxmlformats.org/officeDocument/2006/relationships/font" Target="fonts/Tahoma-regular.fntdata"/><Relationship Id="rId14" Type="http://schemas.openxmlformats.org/officeDocument/2006/relationships/slide" Target="slides/slide2.xml"/><Relationship Id="rId17" Type="http://schemas.openxmlformats.org/officeDocument/2006/relationships/slide" Target="slides/slide5.xml"/><Relationship Id="rId16" Type="http://schemas.openxmlformats.org/officeDocument/2006/relationships/slide" Target="slides/slide4.xml"/><Relationship Id="rId19" Type="http://schemas.openxmlformats.org/officeDocument/2006/relationships/slide" Target="slides/slide7.xml"/><Relationship Id="rId114" Type="http://schemas.openxmlformats.org/officeDocument/2006/relationships/font" Target="fonts/JosefinSans-italic.fntdata"/><Relationship Id="rId18" Type="http://schemas.openxmlformats.org/officeDocument/2006/relationships/slide" Target="slides/slide6.xml"/><Relationship Id="rId113" Type="http://schemas.openxmlformats.org/officeDocument/2006/relationships/font" Target="fonts/JosefinSans-bold.fntdata"/><Relationship Id="rId112" Type="http://schemas.openxmlformats.org/officeDocument/2006/relationships/font" Target="fonts/JosefinSans-regular.fntdata"/><Relationship Id="rId111" Type="http://schemas.openxmlformats.org/officeDocument/2006/relationships/font" Target="fonts/Tahoma-bold.fntdata"/><Relationship Id="rId84" Type="http://schemas.openxmlformats.org/officeDocument/2006/relationships/font" Target="fonts/Raleway-italic.fntdata"/><Relationship Id="rId83" Type="http://schemas.openxmlformats.org/officeDocument/2006/relationships/font" Target="fonts/Raleway-bold.fntdata"/><Relationship Id="rId86" Type="http://schemas.openxmlformats.org/officeDocument/2006/relationships/font" Target="fonts/Roboto-regular.fntdata"/><Relationship Id="rId85" Type="http://schemas.openxmlformats.org/officeDocument/2006/relationships/font" Target="fonts/Raleway-boldItalic.fntdata"/><Relationship Id="rId88" Type="http://schemas.openxmlformats.org/officeDocument/2006/relationships/font" Target="fonts/Roboto-italic.fntdata"/><Relationship Id="rId87" Type="http://schemas.openxmlformats.org/officeDocument/2006/relationships/font" Target="fonts/Roboto-bold.fntdata"/><Relationship Id="rId89" Type="http://schemas.openxmlformats.org/officeDocument/2006/relationships/font" Target="fonts/Roboto-boldItalic.fntdata"/><Relationship Id="rId80" Type="http://schemas.openxmlformats.org/officeDocument/2006/relationships/slide" Target="slides/slide68.xml"/><Relationship Id="rId82" Type="http://schemas.openxmlformats.org/officeDocument/2006/relationships/font" Target="fonts/Raleway-regular.fntdata"/><Relationship Id="rId81" Type="http://schemas.openxmlformats.org/officeDocument/2006/relationships/slide" Target="slides/slide69.xml"/><Relationship Id="rId1" Type="http://schemas.openxmlformats.org/officeDocument/2006/relationships/theme" Target="theme/theme7.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slide" Target="slides/slide61.xml"/><Relationship Id="rId72" Type="http://schemas.openxmlformats.org/officeDocument/2006/relationships/slide" Target="slides/slide60.xml"/><Relationship Id="rId75" Type="http://schemas.openxmlformats.org/officeDocument/2006/relationships/slide" Target="slides/slide63.xml"/><Relationship Id="rId74" Type="http://schemas.openxmlformats.org/officeDocument/2006/relationships/slide" Target="slides/slide62.xml"/><Relationship Id="rId77" Type="http://schemas.openxmlformats.org/officeDocument/2006/relationships/slide" Target="slides/slide65.xml"/><Relationship Id="rId76" Type="http://schemas.openxmlformats.org/officeDocument/2006/relationships/slide" Target="slides/slide64.xml"/><Relationship Id="rId79" Type="http://schemas.openxmlformats.org/officeDocument/2006/relationships/slide" Target="slides/slide67.xml"/><Relationship Id="rId78" Type="http://schemas.openxmlformats.org/officeDocument/2006/relationships/slide" Target="slides/slide66.xml"/><Relationship Id="rId71" Type="http://schemas.openxmlformats.org/officeDocument/2006/relationships/slide" Target="slides/slide59.xml"/><Relationship Id="rId70" Type="http://schemas.openxmlformats.org/officeDocument/2006/relationships/slide" Target="slides/slide58.xml"/><Relationship Id="rId62" Type="http://schemas.openxmlformats.org/officeDocument/2006/relationships/slide" Target="slides/slide50.xml"/><Relationship Id="rId61" Type="http://schemas.openxmlformats.org/officeDocument/2006/relationships/slide" Target="slides/slide49.xml"/><Relationship Id="rId64" Type="http://schemas.openxmlformats.org/officeDocument/2006/relationships/slide" Target="slides/slide52.xml"/><Relationship Id="rId63" Type="http://schemas.openxmlformats.org/officeDocument/2006/relationships/slide" Target="slides/slide51.xml"/><Relationship Id="rId66" Type="http://schemas.openxmlformats.org/officeDocument/2006/relationships/slide" Target="slides/slide54.xml"/><Relationship Id="rId65" Type="http://schemas.openxmlformats.org/officeDocument/2006/relationships/slide" Target="slides/slide53.xml"/><Relationship Id="rId68" Type="http://schemas.openxmlformats.org/officeDocument/2006/relationships/slide" Target="slides/slide56.xml"/><Relationship Id="rId67" Type="http://schemas.openxmlformats.org/officeDocument/2006/relationships/slide" Target="slides/slide55.xml"/><Relationship Id="rId60" Type="http://schemas.openxmlformats.org/officeDocument/2006/relationships/slide" Target="slides/slide48.xml"/><Relationship Id="rId69" Type="http://schemas.openxmlformats.org/officeDocument/2006/relationships/slide" Target="slides/slide57.xml"/><Relationship Id="rId51" Type="http://schemas.openxmlformats.org/officeDocument/2006/relationships/slide" Target="slides/slide39.xml"/><Relationship Id="rId50" Type="http://schemas.openxmlformats.org/officeDocument/2006/relationships/slide" Target="slides/slide38.xml"/><Relationship Id="rId53" Type="http://schemas.openxmlformats.org/officeDocument/2006/relationships/slide" Target="slides/slide41.xml"/><Relationship Id="rId52" Type="http://schemas.openxmlformats.org/officeDocument/2006/relationships/slide" Target="slides/slide40.xml"/><Relationship Id="rId55" Type="http://schemas.openxmlformats.org/officeDocument/2006/relationships/slide" Target="slides/slide43.xml"/><Relationship Id="rId54" Type="http://schemas.openxmlformats.org/officeDocument/2006/relationships/slide" Target="slides/slide42.xml"/><Relationship Id="rId57" Type="http://schemas.openxmlformats.org/officeDocument/2006/relationships/slide" Target="slides/slide45.xml"/><Relationship Id="rId56" Type="http://schemas.openxmlformats.org/officeDocument/2006/relationships/slide" Target="slides/slide44.xml"/><Relationship Id="rId59" Type="http://schemas.openxmlformats.org/officeDocument/2006/relationships/slide" Target="slides/slide47.xml"/><Relationship Id="rId58"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direct.com/topics/agricultural-and-biological-sciences/gastrointestinal-system"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direct.com/topics/chemistry/macromolecule" TargetMode="External"/><Relationship Id="rId3" Type="http://schemas.openxmlformats.org/officeDocument/2006/relationships/hyperlink" Target="https://www.sciencedirect.com/topics/engineering/heating-rate"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36100be43f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36100be43f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392d4f37bed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392d4f37bed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36100be43f9_0_2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36100be43f9_0_22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One way or another, plastics and their additives wind up in the ecosystem. </a:t>
            </a:r>
            <a:endParaRPr sz="1400"/>
          </a:p>
        </p:txBody>
      </p:sp>
      <p:sp>
        <p:nvSpPr>
          <p:cNvPr id="686" name="Google Shape;686;g36100be43f9_0_22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2d591f89686_0_6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2d591f89686_0_62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
              <a:t>In its absolute and final disposition, we suspect that the destination of most of the plastic in existence on earth is microplastics.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Plastic doesn’t break down in the environment. Instead, it breaks up into tinier and tinier pieces. A “microplastic” is anything smaller than a pencil eraser, but as it goes down it can become nanoplastic, which is smaller than a blood cell. And it goes smaller still. At this point, we have no evidence that plastic ever returns to its base elements – which is something that scientists like to talk about over drinks at big meetings.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It is worth thinking of plastic sort of like skin – wherever it is, it is constantly shedding micro and nano plastics.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The plastic that hasn’t yet broken into fragments is what is referred to as a “toxicity debt.”</a:t>
            </a:r>
            <a:endParaRPr/>
          </a:p>
        </p:txBody>
      </p:sp>
      <p:sp>
        <p:nvSpPr>
          <p:cNvPr id="694" name="Google Shape;694;g2d591f89686_0_62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342b469e33b_0_3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0" name="Google Shape;700;g342b469e33b_0_3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800">
                <a:latin typeface="Times New Roman"/>
                <a:ea typeface="Times New Roman"/>
                <a:cs typeface="Times New Roman"/>
                <a:sym typeface="Times New Roman"/>
              </a:rPr>
              <a:t>So how small are these pieces? As a frame of reference, microplastics are the side of a pencil tip or grain of salt, whereas nanoplastics [click] are the size of a particle of smoke, a virus, or a DNA strand.</a:t>
            </a:r>
            <a:endParaRPr/>
          </a:p>
        </p:txBody>
      </p:sp>
      <p:sp>
        <p:nvSpPr>
          <p:cNvPr id="701" name="Google Shape;701;g342b469e33b_0_3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2d591f89686_0_6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5" name="Google Shape;725;g2d591f89686_0_6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 sz="1400">
                <a:solidFill>
                  <a:srgbClr val="202124"/>
                </a:solidFill>
              </a:rPr>
              <a:t>In this slide you can see a microfilament caught on the edge of a snowflake.</a:t>
            </a:r>
            <a:endParaRPr sz="1400">
              <a:solidFill>
                <a:srgbClr val="202124"/>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rgbClr val="202124"/>
              </a:solidFill>
            </a:endParaRPr>
          </a:p>
          <a:p>
            <a:pPr indent="0" lvl="0" marL="0" rtl="0" algn="l">
              <a:lnSpc>
                <a:spcPct val="100000"/>
              </a:lnSpc>
              <a:spcBef>
                <a:spcPts val="0"/>
              </a:spcBef>
              <a:spcAft>
                <a:spcPts val="0"/>
              </a:spcAft>
              <a:buClr>
                <a:schemeClr val="dk1"/>
              </a:buClr>
              <a:buSzPts val="1100"/>
              <a:buFont typeface="Arial"/>
              <a:buNone/>
            </a:pPr>
            <a:r>
              <a:rPr lang="en" sz="1400">
                <a:solidFill>
                  <a:srgbClr val="202124"/>
                </a:solidFill>
              </a:rPr>
              <a:t>Microfilaments, by the way, are what come off of our synthetic clothing. They are shed by fleeces and sportswear and any textile made from a synthetic base.</a:t>
            </a:r>
            <a:endParaRPr sz="1400">
              <a:solidFill>
                <a:srgbClr val="202124"/>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rgbClr val="202124"/>
              </a:solidFill>
            </a:endParaRPr>
          </a:p>
          <a:p>
            <a:pPr indent="0" lvl="0" marL="0" rtl="0" algn="l">
              <a:lnSpc>
                <a:spcPct val="100000"/>
              </a:lnSpc>
              <a:spcBef>
                <a:spcPts val="0"/>
              </a:spcBef>
              <a:spcAft>
                <a:spcPts val="0"/>
              </a:spcAft>
              <a:buClr>
                <a:schemeClr val="dk1"/>
              </a:buClr>
              <a:buSzPts val="1100"/>
              <a:buFont typeface="Arial"/>
              <a:buNone/>
            </a:pPr>
            <a:r>
              <a:rPr lang="en" sz="1400">
                <a:solidFill>
                  <a:srgbClr val="202124"/>
                </a:solidFill>
              </a:rPr>
              <a:t>This second image haunts me. It shows a nanoplastic that has been drawn into the vasculature of a plant. Not surprisingly plants choked with microplastics have lower crop yields. Which is scary. </a:t>
            </a:r>
            <a:endParaRPr sz="1400">
              <a:solidFill>
                <a:srgbClr val="202124"/>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rgbClr val="202124"/>
              </a:solidFill>
            </a:endParaRPr>
          </a:p>
          <a:p>
            <a:pPr indent="0" lvl="0" marL="0" rtl="0" algn="l">
              <a:lnSpc>
                <a:spcPct val="100000"/>
              </a:lnSpc>
              <a:spcBef>
                <a:spcPts val="0"/>
              </a:spcBef>
              <a:spcAft>
                <a:spcPts val="0"/>
              </a:spcAft>
              <a:buClr>
                <a:schemeClr val="dk1"/>
              </a:buClr>
              <a:buSzPts val="1100"/>
              <a:buFont typeface="Arial"/>
              <a:buNone/>
            </a:pPr>
            <a:r>
              <a:rPr lang="en" sz="1500">
                <a:solidFill>
                  <a:srgbClr val="202124"/>
                </a:solidFill>
              </a:rPr>
              <a:t>Some of that reduction is due to what is happening to the soil as much as the plant. </a:t>
            </a:r>
            <a:r>
              <a:rPr b="1" lang="en" sz="1400">
                <a:solidFill>
                  <a:srgbClr val="202124"/>
                </a:solidFill>
              </a:rPr>
              <a:t>Microplastics interact with organisms in soil</a:t>
            </a:r>
            <a:r>
              <a:rPr lang="en" sz="1400">
                <a:solidFill>
                  <a:srgbClr val="202124"/>
                </a:solidFill>
              </a:rPr>
              <a:t>, such as soil dwelling invertebrates, terrestrial fungi, and plant‐pollinators.</a:t>
            </a:r>
            <a:endParaRPr sz="1400">
              <a:solidFill>
                <a:srgbClr val="202124"/>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rgbClr val="202124"/>
              </a:solidFill>
            </a:endParaRPr>
          </a:p>
          <a:p>
            <a:pPr indent="0" lvl="0" marL="0" rtl="0" algn="l">
              <a:lnSpc>
                <a:spcPct val="100000"/>
              </a:lnSpc>
              <a:spcBef>
                <a:spcPts val="0"/>
              </a:spcBef>
              <a:spcAft>
                <a:spcPts val="0"/>
              </a:spcAft>
              <a:buClr>
                <a:schemeClr val="dk1"/>
              </a:buClr>
              <a:buSzPts val="1100"/>
              <a:buFont typeface="Arial"/>
              <a:buNone/>
            </a:pPr>
            <a:r>
              <a:rPr lang="en" sz="1400">
                <a:solidFill>
                  <a:srgbClr val="202124"/>
                </a:solidFill>
              </a:rPr>
              <a:t>They may arrive on fields by way of sewer sludge, which is spread as a fertilizer, but they are often also directly applied to croplands in the form of pesticides, fertilizers, and even seeds that are</a:t>
            </a:r>
            <a:r>
              <a:rPr i="1" lang="en" sz="1400">
                <a:solidFill>
                  <a:srgbClr val="202124"/>
                </a:solidFill>
              </a:rPr>
              <a:t> directly encapsulated in plastic</a:t>
            </a:r>
            <a:r>
              <a:rPr lang="en" sz="1400">
                <a:solidFill>
                  <a:srgbClr val="202124"/>
                </a:solidFill>
              </a:rPr>
              <a:t>. </a:t>
            </a:r>
            <a:endParaRPr sz="1400">
              <a:solidFill>
                <a:srgbClr val="202124"/>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rgbClr val="202124"/>
              </a:solidFill>
            </a:endParaRPr>
          </a:p>
          <a:p>
            <a:pPr indent="0" lvl="0" marL="0" rtl="0" algn="l">
              <a:lnSpc>
                <a:spcPct val="100000"/>
              </a:lnSpc>
              <a:spcBef>
                <a:spcPts val="0"/>
              </a:spcBef>
              <a:spcAft>
                <a:spcPts val="0"/>
              </a:spcAft>
              <a:buClr>
                <a:schemeClr val="dk1"/>
              </a:buClr>
              <a:buSzPts val="1100"/>
              <a:buFont typeface="Arial"/>
              <a:buNone/>
            </a:pPr>
            <a:r>
              <a:rPr lang="en" sz="1500">
                <a:solidFill>
                  <a:srgbClr val="1E1E1E"/>
                </a:solidFill>
                <a:highlight>
                  <a:srgbClr val="FFFFFF"/>
                </a:highlight>
                <a:latin typeface="Roboto"/>
                <a:ea typeface="Roboto"/>
                <a:cs typeface="Roboto"/>
                <a:sym typeface="Roboto"/>
              </a:rPr>
              <a:t>These microplastics can change the physical structure of earth and limit its capacity to hold water. That can affect plants by reducing root growth and nutrient uptake. </a:t>
            </a:r>
            <a:endParaRPr sz="1400">
              <a:solidFill>
                <a:srgbClr val="202124"/>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rgbClr val="202124"/>
              </a:solidFill>
            </a:endParaRPr>
          </a:p>
          <a:p>
            <a:pPr indent="0" lvl="0" marL="0" rtl="0" algn="l">
              <a:lnSpc>
                <a:spcPct val="100000"/>
              </a:lnSpc>
              <a:spcBef>
                <a:spcPts val="0"/>
              </a:spcBef>
              <a:spcAft>
                <a:spcPts val="0"/>
              </a:spcAft>
              <a:buClr>
                <a:schemeClr val="dk1"/>
              </a:buClr>
              <a:buSzPts val="1100"/>
              <a:buFont typeface="Arial"/>
              <a:buNone/>
            </a:pPr>
            <a:r>
              <a:rPr lang="en" sz="1400">
                <a:solidFill>
                  <a:srgbClr val="202124"/>
                </a:solidFill>
              </a:rPr>
              <a:t>These</a:t>
            </a:r>
            <a:r>
              <a:rPr lang="en" sz="1500">
                <a:solidFill>
                  <a:srgbClr val="202124"/>
                </a:solidFill>
                <a:highlight>
                  <a:srgbClr val="FFFFFF"/>
                </a:highlight>
              </a:rPr>
              <a:t> plastics remain longer than any other element in the agricultural soil. Microplastics from sewer sludge have been detected up to 15 years after application. Microplastics applied directly with seeds, fertilizers, and pesticides are cumulative, and build up year after year without cease.</a:t>
            </a:r>
            <a:endParaRPr sz="1400">
              <a:solidFill>
                <a:srgbClr val="202124"/>
              </a:solidFill>
            </a:endParaRPr>
          </a:p>
          <a:p>
            <a:pPr indent="0" lvl="0" marL="0" rtl="0" algn="l">
              <a:lnSpc>
                <a:spcPct val="100000"/>
              </a:lnSpc>
              <a:spcBef>
                <a:spcPts val="0"/>
              </a:spcBef>
              <a:spcAft>
                <a:spcPts val="0"/>
              </a:spcAft>
              <a:buClr>
                <a:schemeClr val="dk1"/>
              </a:buClr>
              <a:buSzPts val="1100"/>
              <a:buFont typeface="Arial"/>
              <a:buNone/>
            </a:pPr>
            <a:r>
              <a:t/>
            </a:r>
            <a:endParaRPr sz="1500">
              <a:solidFill>
                <a:srgbClr val="202124"/>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rPr lang="en" sz="1500">
                <a:solidFill>
                  <a:srgbClr val="202124"/>
                </a:solidFill>
                <a:highlight>
                  <a:srgbClr val="FFFFFF"/>
                </a:highlight>
              </a:rPr>
              <a:t>According to the Center for International Environmental Law (CIEL),  </a:t>
            </a:r>
            <a:r>
              <a:rPr b="1" lang="en" sz="1400">
                <a:solidFill>
                  <a:srgbClr val="202124"/>
                </a:solidFill>
                <a:highlight>
                  <a:srgbClr val="FFFFFF"/>
                </a:highlight>
              </a:rPr>
              <a:t>agricultural soils now store between 4 and 28% more microplastics than oceanic basins.</a:t>
            </a:r>
            <a:endParaRPr b="1" sz="1400">
              <a:solidFill>
                <a:srgbClr val="202124"/>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t/>
            </a:r>
            <a:endParaRPr b="1" sz="1500">
              <a:solidFill>
                <a:srgbClr val="202124"/>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rPr lang="en" sz="1100"/>
              <a:t>recent estimates of plastic-carbon in soil  suggest that plastics may exceed total microbial carbon by 2095.</a:t>
            </a:r>
            <a:r>
              <a:rPr b="1" lang="en" sz="1500">
                <a:solidFill>
                  <a:srgbClr val="202124"/>
                </a:solidFill>
                <a:highlight>
                  <a:srgbClr val="FFFFFF"/>
                </a:highlight>
              </a:rPr>
              <a:t> (Dunlop </a:t>
            </a:r>
            <a:r>
              <a:rPr baseline="30000" lang="en" sz="1800"/>
              <a:t>145)</a:t>
            </a:r>
            <a:endParaRPr b="1" sz="1400">
              <a:solidFill>
                <a:srgbClr val="202124"/>
              </a:solidFill>
            </a:endParaRPr>
          </a:p>
          <a:p>
            <a:pPr indent="0" lvl="0" marL="0" rtl="0" algn="l">
              <a:lnSpc>
                <a:spcPct val="100000"/>
              </a:lnSpc>
              <a:spcBef>
                <a:spcPts val="0"/>
              </a:spcBef>
              <a:spcAft>
                <a:spcPts val="0"/>
              </a:spcAft>
              <a:buClr>
                <a:schemeClr val="dk1"/>
              </a:buClr>
              <a:buSzPts val="1100"/>
              <a:buFont typeface="Arial"/>
              <a:buNone/>
            </a:pPr>
            <a:r>
              <a:t/>
            </a:r>
            <a:endParaRPr b="1" sz="1700">
              <a:solidFill>
                <a:srgbClr val="202124"/>
              </a:solidFill>
            </a:endParaRPr>
          </a:p>
          <a:p>
            <a:pPr indent="0" lvl="0" marL="0" rtl="0" algn="l">
              <a:lnSpc>
                <a:spcPct val="100000"/>
              </a:lnSpc>
              <a:spcBef>
                <a:spcPts val="0"/>
              </a:spcBef>
              <a:spcAft>
                <a:spcPts val="0"/>
              </a:spcAft>
              <a:buSzPts val="1400"/>
              <a:buNone/>
            </a:pPr>
            <a:r>
              <a:t/>
            </a:r>
            <a:endParaRPr sz="1400"/>
          </a:p>
        </p:txBody>
      </p:sp>
      <p:sp>
        <p:nvSpPr>
          <p:cNvPr id="726" name="Google Shape;726;g2d591f89686_0_6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2d591f89686_0_6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736" name="Google Shape;736;g2d591f89686_0_6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38d6f81bbfb_0_4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152400" rtl="0" algn="l">
              <a:lnSpc>
                <a:spcPct val="115000"/>
              </a:lnSpc>
              <a:spcBef>
                <a:spcPts val="0"/>
              </a:spcBef>
              <a:spcAft>
                <a:spcPts val="0"/>
              </a:spcAft>
              <a:buClr>
                <a:schemeClr val="dk1"/>
              </a:buClr>
              <a:buSzPts val="1100"/>
              <a:buFont typeface="Arial"/>
              <a:buNone/>
            </a:pPr>
            <a:r>
              <a:rPr lang="en"/>
              <a:t>Microplastics primarily enter our bodies by ingestion of food and liquid containing microplastics particles.</a:t>
            </a:r>
            <a:endParaRPr/>
          </a:p>
          <a:p>
            <a:pPr indent="0" lvl="0" marL="152400" rtl="0" algn="l">
              <a:lnSpc>
                <a:spcPct val="115000"/>
              </a:lnSpc>
              <a:spcBef>
                <a:spcPts val="0"/>
              </a:spcBef>
              <a:spcAft>
                <a:spcPts val="0"/>
              </a:spcAft>
              <a:buClr>
                <a:schemeClr val="dk1"/>
              </a:buClr>
              <a:buSzPts val="1100"/>
              <a:buFont typeface="Arial"/>
              <a:buNone/>
            </a:pPr>
            <a:r>
              <a:rPr lang="en"/>
              <a:t>But we also inhale microplastics found in household dust and polluted air.</a:t>
            </a:r>
            <a:endParaRPr/>
          </a:p>
          <a:p>
            <a:pPr indent="0" lvl="0" marL="152400" rtl="0" algn="l">
              <a:lnSpc>
                <a:spcPct val="115000"/>
              </a:lnSpc>
              <a:spcBef>
                <a:spcPts val="0"/>
              </a:spcBef>
              <a:spcAft>
                <a:spcPts val="0"/>
              </a:spcAft>
              <a:buClr>
                <a:schemeClr val="dk1"/>
              </a:buClr>
              <a:buSzPts val="1100"/>
              <a:buFont typeface="Arial"/>
              <a:buNone/>
            </a:pPr>
            <a:r>
              <a:t/>
            </a:r>
            <a:endParaRPr/>
          </a:p>
          <a:p>
            <a:pPr indent="0" lvl="0" marL="152400" rtl="0" algn="l">
              <a:lnSpc>
                <a:spcPct val="115000"/>
              </a:lnSpc>
              <a:spcBef>
                <a:spcPts val="0"/>
              </a:spcBef>
              <a:spcAft>
                <a:spcPts val="0"/>
              </a:spcAft>
              <a:buClr>
                <a:schemeClr val="dk1"/>
              </a:buClr>
              <a:buSzPts val="1100"/>
              <a:buFont typeface="Arial"/>
              <a:buNone/>
            </a:pPr>
            <a:r>
              <a:rPr lang="en"/>
              <a:t>Most MNPs likely exit our bodies in our stool, but the smallest particles, or nanoplastics in the range of 1 to 100 microns, are absorbed through the gut or lungs.</a:t>
            </a:r>
            <a:endParaRPr/>
          </a:p>
          <a:p>
            <a:pPr indent="0" lvl="0" marL="152400" rtl="0" algn="l">
              <a:lnSpc>
                <a:spcPct val="115000"/>
              </a:lnSpc>
              <a:spcBef>
                <a:spcPts val="0"/>
              </a:spcBef>
              <a:spcAft>
                <a:spcPts val="0"/>
              </a:spcAft>
              <a:buClr>
                <a:schemeClr val="dk1"/>
              </a:buClr>
              <a:buSzPts val="1100"/>
              <a:buFont typeface="Arial"/>
              <a:buNone/>
            </a:pPr>
            <a:r>
              <a:t/>
            </a:r>
            <a:endParaRPr/>
          </a:p>
          <a:p>
            <a:pPr indent="0" lvl="0" marL="152400" rtl="0" algn="l">
              <a:lnSpc>
                <a:spcPct val="115000"/>
              </a:lnSpc>
              <a:spcBef>
                <a:spcPts val="0"/>
              </a:spcBef>
              <a:spcAft>
                <a:spcPts val="0"/>
              </a:spcAft>
              <a:buClr>
                <a:schemeClr val="dk1"/>
              </a:buClr>
              <a:buSzPts val="1100"/>
              <a:buFont typeface="Arial"/>
              <a:buNone/>
            </a:pPr>
            <a:r>
              <a:rPr lang="en"/>
              <a:t>Absorption through skin is less well studied, but can occur from topical personal care products and contact with plastic.</a:t>
            </a:r>
            <a:endParaRPr/>
          </a:p>
          <a:p>
            <a:pPr indent="0" lvl="0" marL="0" rtl="0" algn="l">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latin typeface="Times New Roman"/>
              <a:ea typeface="Times New Roman"/>
              <a:cs typeface="Times New Roman"/>
              <a:sym typeface="Times New Roman"/>
            </a:endParaRPr>
          </a:p>
        </p:txBody>
      </p:sp>
      <p:sp>
        <p:nvSpPr>
          <p:cNvPr id="743" name="Google Shape;743;g38d6f81bbfb_0_4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38d6f81bbfb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0" name="Google Shape;750;g38d6f81bbfb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a:solidFill>
                  <a:schemeClr val="dk1"/>
                </a:solidFill>
              </a:rPr>
              <a:t>Let’s take it from the top. For the last handful of years, newspaper headlines have been dominated by announcements that we are all eating, drinking, and breathing enormous amounts of microplastic. </a:t>
            </a:r>
            <a:endParaRPr>
              <a:solidFill>
                <a:schemeClr val="dk1"/>
              </a:solidFill>
            </a:endParaRPr>
          </a:p>
          <a:p>
            <a:pPr indent="0" lvl="0" marL="0" rtl="0" algn="l">
              <a:lnSpc>
                <a:spcPct val="115000"/>
              </a:lnSpc>
              <a:spcBef>
                <a:spcPts val="1200"/>
              </a:spcBef>
              <a:spcAft>
                <a:spcPts val="0"/>
              </a:spcAft>
              <a:buNone/>
            </a:pPr>
            <a:r>
              <a:rPr lang="en">
                <a:solidFill>
                  <a:schemeClr val="dk1"/>
                </a:solidFill>
              </a:rPr>
              <a:t>In 2019, an article out of the University of Newcastle in Australia estimated that some of us maybe eating as much as 5g of plastic per week, which is the weight of an entire credit card. That figure went viral, and has been both heavily memed and frequently challenged, but the fact remains that our intake of plastic is remarkably high.</a:t>
            </a:r>
            <a:endParaRPr>
              <a:solidFill>
                <a:schemeClr val="dk1"/>
              </a:solidFill>
            </a:endParaRPr>
          </a:p>
          <a:p>
            <a:pPr indent="0" lvl="0" marL="0" rtl="0" algn="l">
              <a:lnSpc>
                <a:spcPct val="115000"/>
              </a:lnSpc>
              <a:spcBef>
                <a:spcPts val="1200"/>
              </a:spcBef>
              <a:spcAft>
                <a:spcPts val="0"/>
              </a:spcAft>
              <a:buNone/>
            </a:pPr>
            <a:r>
              <a:rPr lang="en">
                <a:solidFill>
                  <a:schemeClr val="dk1"/>
                </a:solidFill>
              </a:rPr>
              <a:t>What happens to all that plastic?</a:t>
            </a:r>
            <a:br>
              <a:rPr lang="en">
                <a:solidFill>
                  <a:schemeClr val="dk1"/>
                </a:solidFill>
              </a:rPr>
            </a:b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2d591f89686_0_8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62" name="Google Shape;762;g2d591f89686_0_86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400"/>
          </a:p>
          <a:p>
            <a:pPr indent="0" lvl="0" marL="0" rtl="0" algn="l">
              <a:spcBef>
                <a:spcPts val="0"/>
              </a:spcBef>
              <a:spcAft>
                <a:spcPts val="0"/>
              </a:spcAft>
              <a:buClr>
                <a:schemeClr val="dk1"/>
              </a:buClr>
              <a:buSzPts val="1100"/>
              <a:buFont typeface="Arial"/>
              <a:buNone/>
            </a:pPr>
            <a:r>
              <a:rPr lang="en">
                <a:solidFill>
                  <a:srgbClr val="1F1F1F"/>
                </a:solidFill>
                <a:latin typeface="Georgia"/>
                <a:ea typeface="Georgia"/>
                <a:cs typeface="Georgia"/>
                <a:sym typeface="Georgia"/>
              </a:rPr>
              <a:t>Ragusa: “Unfortunately, we do not know how MPs reach the bloodstream and if they come from the respiratory system or the </a:t>
            </a:r>
            <a:r>
              <a:rPr lang="en" u="sng">
                <a:solidFill>
                  <a:srgbClr val="1F1F1F"/>
                </a:solidFill>
                <a:latin typeface="Georgia"/>
                <a:ea typeface="Georgia"/>
                <a:cs typeface="Georgia"/>
                <a:sym typeface="Georgia"/>
                <a:hlinkClick r:id="rId2">
                  <a:extLst>
                    <a:ext uri="{A12FA001-AC4F-418D-AE19-62706E023703}">
                      <ahyp:hlinkClr val="tx"/>
                    </a:ext>
                  </a:extLst>
                </a:hlinkClick>
              </a:rPr>
              <a:t>gastrointestinal system</a:t>
            </a:r>
            <a:r>
              <a:rPr lang="en">
                <a:solidFill>
                  <a:srgbClr val="1F1F1F"/>
                </a:solidFill>
                <a:latin typeface="Georgia"/>
                <a:ea typeface="Georgia"/>
                <a:cs typeface="Georgia"/>
                <a:sym typeface="Georgia"/>
              </a:rPr>
              <a:t>.” “ The most probable transport route for MPs is a mechanism of particle uptake and translocation”</a:t>
            </a:r>
            <a:endParaRPr>
              <a:solidFill>
                <a:srgbClr val="1F1F1F"/>
              </a:solidFill>
              <a:latin typeface="Georgia"/>
              <a:ea typeface="Georgia"/>
              <a:cs typeface="Georgia"/>
              <a:sym typeface="Georgia"/>
            </a:endParaRPr>
          </a:p>
          <a:p>
            <a:pPr indent="0" lvl="0" marL="0" rtl="0" algn="l">
              <a:spcBef>
                <a:spcPts val="0"/>
              </a:spcBef>
              <a:spcAft>
                <a:spcPts val="0"/>
              </a:spcAft>
              <a:buClr>
                <a:schemeClr val="dk1"/>
              </a:buClr>
              <a:buSzPts val="1100"/>
              <a:buFont typeface="Arial"/>
              <a:buNone/>
            </a:pPr>
            <a:r>
              <a:t/>
            </a:r>
            <a:endParaRPr>
              <a:solidFill>
                <a:srgbClr val="1F1F1F"/>
              </a:solidFill>
              <a:latin typeface="Georgia"/>
              <a:ea typeface="Georgia"/>
              <a:cs typeface="Georgia"/>
              <a:sym typeface="Georgia"/>
            </a:endParaRPr>
          </a:p>
          <a:p>
            <a:pPr indent="0" lvl="0" marL="0" rtl="0" algn="l">
              <a:spcBef>
                <a:spcPts val="0"/>
              </a:spcBef>
              <a:spcAft>
                <a:spcPts val="0"/>
              </a:spcAft>
              <a:buClr>
                <a:schemeClr val="dk1"/>
              </a:buClr>
              <a:buSzPts val="1100"/>
              <a:buFont typeface="Arial"/>
              <a:buNone/>
            </a:pPr>
            <a:r>
              <a:rPr lang="en" sz="1300">
                <a:solidFill>
                  <a:srgbClr val="121212"/>
                </a:solidFill>
                <a:highlight>
                  <a:srgbClr val="FFFFFF"/>
                </a:highlight>
                <a:latin typeface="Georgia"/>
                <a:ea typeface="Georgia"/>
                <a:cs typeface="Georgia"/>
                <a:sym typeface="Georgia"/>
              </a:rPr>
              <a:t>nanoparticles of plastic inhaled by pregnant laboratory rats were detected in the liver, lungs, heart, kidney, and brain of their foetuses. (</a:t>
            </a:r>
            <a:r>
              <a:rPr lang="en" sz="1000">
                <a:solidFill>
                  <a:srgbClr val="222222"/>
                </a:solidFill>
                <a:highlight>
                  <a:srgbClr val="FFFFFF"/>
                </a:highlight>
                <a:latin typeface="Arial"/>
                <a:ea typeface="Arial"/>
                <a:cs typeface="Arial"/>
                <a:sym typeface="Arial"/>
              </a:rPr>
              <a:t>Fournier, S. B., D’Errico, J. N., Adler, D. S., Kollontzi, S., Goedken, M. J., Fabris, L., ... &amp; Stapleton, P. A. (2020). Nanopolystyrene translocation and fetal deposition after acute lung exposure during late-stage pregnancy. </a:t>
            </a:r>
            <a:r>
              <a:rPr i="1" lang="en" sz="1000">
                <a:solidFill>
                  <a:srgbClr val="222222"/>
                </a:solidFill>
                <a:highlight>
                  <a:srgbClr val="FFFFFF"/>
                </a:highlight>
                <a:latin typeface="Arial"/>
                <a:ea typeface="Arial"/>
                <a:cs typeface="Arial"/>
                <a:sym typeface="Arial"/>
              </a:rPr>
              <a:t>Particle and Fibre Toxicology</a:t>
            </a:r>
            <a:r>
              <a:rPr lang="en" sz="1000">
                <a:solidFill>
                  <a:srgbClr val="222222"/>
                </a:solidFill>
                <a:highlight>
                  <a:srgbClr val="FFFFFF"/>
                </a:highlight>
                <a:latin typeface="Arial"/>
                <a:ea typeface="Arial"/>
                <a:cs typeface="Arial"/>
                <a:sym typeface="Arial"/>
              </a:rPr>
              <a:t>, </a:t>
            </a:r>
            <a:r>
              <a:rPr i="1" lang="en" sz="1000">
                <a:solidFill>
                  <a:srgbClr val="222222"/>
                </a:solidFill>
                <a:highlight>
                  <a:srgbClr val="FFFFFF"/>
                </a:highlight>
                <a:latin typeface="Arial"/>
                <a:ea typeface="Arial"/>
                <a:cs typeface="Arial"/>
                <a:sym typeface="Arial"/>
              </a:rPr>
              <a:t>17</a:t>
            </a:r>
            <a:r>
              <a:rPr lang="en" sz="1000">
                <a:solidFill>
                  <a:srgbClr val="222222"/>
                </a:solidFill>
                <a:highlight>
                  <a:srgbClr val="FFFFFF"/>
                </a:highlight>
                <a:latin typeface="Arial"/>
                <a:ea typeface="Arial"/>
                <a:cs typeface="Arial"/>
                <a:sym typeface="Arial"/>
              </a:rPr>
              <a:t>, 1-11.)</a:t>
            </a:r>
            <a:endParaRPr>
              <a:solidFill>
                <a:srgbClr val="1F1F1F"/>
              </a:solidFill>
              <a:latin typeface="Georgia"/>
              <a:ea typeface="Georgia"/>
              <a:cs typeface="Georgia"/>
              <a:sym typeface="Georgia"/>
            </a:endParaRPr>
          </a:p>
          <a:p>
            <a:pPr indent="0" lvl="0" marL="0" rtl="0" algn="l">
              <a:spcBef>
                <a:spcPts val="0"/>
              </a:spcBef>
              <a:spcAft>
                <a:spcPts val="0"/>
              </a:spcAft>
              <a:buClr>
                <a:schemeClr val="dk1"/>
              </a:buClr>
              <a:buSzPts val="1100"/>
              <a:buFont typeface="Arial"/>
              <a:buNone/>
            </a:pPr>
            <a:r>
              <a:t/>
            </a:r>
            <a:endParaRPr sz="1400"/>
          </a:p>
          <a:p>
            <a:pPr indent="0" lvl="0" marL="0" rtl="0" algn="l">
              <a:spcBef>
                <a:spcPts val="0"/>
              </a:spcBef>
              <a:spcAft>
                <a:spcPts val="0"/>
              </a:spcAft>
              <a:buClr>
                <a:schemeClr val="dk1"/>
              </a:buClr>
              <a:buSzPts val="1100"/>
              <a:buFont typeface="Arial"/>
              <a:buNone/>
            </a:pPr>
            <a:r>
              <a:rPr lang="en" sz="1400"/>
              <a:t>In 2021, a team of Italian scientists demonstrated that microplastics are crossing into the placenta and are present in the fetus at birth. An infant’s first stool, called meconium, can contain microplastics. </a:t>
            </a:r>
            <a:endParaRPr sz="1400"/>
          </a:p>
          <a:p>
            <a:pPr indent="0" lvl="0" marL="0" rtl="0" algn="l">
              <a:spcBef>
                <a:spcPts val="0"/>
              </a:spcBef>
              <a:spcAft>
                <a:spcPts val="0"/>
              </a:spcAft>
              <a:buClr>
                <a:schemeClr val="dk1"/>
              </a:buClr>
              <a:buSzPts val="1100"/>
              <a:buFont typeface="Arial"/>
              <a:buNone/>
            </a:pPr>
            <a:r>
              <a:t/>
            </a:r>
            <a:endParaRPr b="1" sz="1400"/>
          </a:p>
          <a:p>
            <a:pPr indent="0" lvl="0" marL="0" rtl="0" algn="l">
              <a:spcBef>
                <a:spcPts val="0"/>
              </a:spcBef>
              <a:spcAft>
                <a:spcPts val="0"/>
              </a:spcAft>
              <a:buClr>
                <a:schemeClr val="dk1"/>
              </a:buClr>
              <a:buSzPts val="1100"/>
              <a:buFont typeface="Arial"/>
              <a:buNone/>
            </a:pPr>
            <a:r>
              <a:t/>
            </a:r>
            <a:endParaRPr sz="1400"/>
          </a:p>
          <a:p>
            <a:pPr indent="0" lvl="0" marL="0" rtl="0" algn="l">
              <a:spcBef>
                <a:spcPts val="0"/>
              </a:spcBef>
              <a:spcAft>
                <a:spcPts val="0"/>
              </a:spcAft>
              <a:buClr>
                <a:schemeClr val="dk1"/>
              </a:buClr>
              <a:buSzPts val="1100"/>
              <a:buFont typeface="Arial"/>
              <a:buNone/>
            </a:pPr>
            <a:r>
              <a:t/>
            </a:r>
            <a:endParaRPr sz="1400"/>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None/>
            </a:pPr>
            <a:r>
              <a:t/>
            </a:r>
            <a:endParaRPr/>
          </a:p>
        </p:txBody>
      </p:sp>
      <p:sp>
        <p:nvSpPr>
          <p:cNvPr id="763" name="Google Shape;763;g2d591f89686_0_86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fld id="{00000000-1234-1234-1234-123412341234}" type="slidenum">
              <a:rPr lang="en"/>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392d4f37bed_0_1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72" name="Google Shape;772;g392d4f37bed_0_14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the meantime, let’s look at where the “unseen threats” have been noted, at least in the human body.  </a:t>
            </a:r>
            <a:endParaRPr/>
          </a:p>
          <a:p>
            <a:pPr indent="0" lvl="0" marL="0" rtl="0" algn="l">
              <a:spcBef>
                <a:spcPts val="0"/>
              </a:spcBef>
              <a:spcAft>
                <a:spcPts val="0"/>
              </a:spcAft>
              <a:buNone/>
            </a:pPr>
            <a:r>
              <a:rPr lang="en"/>
              <a:t>A quick review from last Weds. </a:t>
            </a:r>
            <a:endParaRPr/>
          </a:p>
        </p:txBody>
      </p:sp>
      <p:sp>
        <p:nvSpPr>
          <p:cNvPr id="773" name="Google Shape;773;g392d4f37bed_0_14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2d591f8968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2d591f8968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2d591f89686_0_8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82" name="Google Shape;782;g2d591f89686_0_87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222250" lvl="0" marL="285750" rtl="0" algn="l">
              <a:spcBef>
                <a:spcPts val="0"/>
              </a:spcBef>
              <a:spcAft>
                <a:spcPts val="0"/>
              </a:spcAft>
              <a:buClr>
                <a:schemeClr val="dk1"/>
              </a:buClr>
              <a:buSzPts val="1200"/>
              <a:buChar char="•"/>
            </a:pPr>
            <a:r>
              <a:rPr i="1" lang="en"/>
              <a:t>New England Journal of Medicine </a:t>
            </a:r>
            <a:r>
              <a:rPr lang="en"/>
              <a:t>– March 7, 2024</a:t>
            </a:r>
            <a:endParaRPr>
              <a:latin typeface="Arial"/>
              <a:ea typeface="Arial"/>
              <a:cs typeface="Arial"/>
              <a:sym typeface="Arial"/>
            </a:endParaRPr>
          </a:p>
          <a:p>
            <a:pPr indent="-222250" lvl="0" marL="285750" rtl="0" algn="l">
              <a:spcBef>
                <a:spcPts val="0"/>
              </a:spcBef>
              <a:spcAft>
                <a:spcPts val="0"/>
              </a:spcAft>
              <a:buClr>
                <a:schemeClr val="dk1"/>
              </a:buClr>
              <a:buSzPts val="1200"/>
              <a:buChar char="•"/>
            </a:pPr>
            <a:r>
              <a:rPr lang="en"/>
              <a:t>312 patients who underwent carotid endarterectomy</a:t>
            </a:r>
            <a:endParaRPr>
              <a:latin typeface="Arial"/>
              <a:ea typeface="Arial"/>
              <a:cs typeface="Arial"/>
              <a:sym typeface="Arial"/>
            </a:endParaRPr>
          </a:p>
          <a:p>
            <a:pPr indent="-222250" lvl="0" marL="285750" rtl="0" algn="l">
              <a:spcBef>
                <a:spcPts val="0"/>
              </a:spcBef>
              <a:spcAft>
                <a:spcPts val="0"/>
              </a:spcAft>
              <a:buClr>
                <a:schemeClr val="dk1"/>
              </a:buClr>
              <a:buSzPts val="1200"/>
              <a:buChar char="•"/>
            </a:pPr>
            <a:r>
              <a:rPr lang="en"/>
              <a:t>Microplastics and nanoplastics (MNPs) were detectable</a:t>
            </a:r>
            <a:endParaRPr>
              <a:latin typeface="Arial"/>
              <a:ea typeface="Arial"/>
              <a:cs typeface="Arial"/>
              <a:sym typeface="Arial"/>
            </a:endParaRPr>
          </a:p>
          <a:p>
            <a:pPr indent="0" lvl="0" marL="0" rtl="0" algn="l">
              <a:spcBef>
                <a:spcPts val="0"/>
              </a:spcBef>
              <a:spcAft>
                <a:spcPts val="0"/>
              </a:spcAft>
              <a:buClr>
                <a:schemeClr val="dk1"/>
              </a:buClr>
              <a:buSzPts val="1400"/>
              <a:buFont typeface="Arial"/>
              <a:buNone/>
            </a:pPr>
            <a:r>
              <a:rPr lang="en"/>
              <a:t>     in the excised plaque of 58% of the patients</a:t>
            </a:r>
            <a:endParaRPr>
              <a:latin typeface="Arial"/>
              <a:ea typeface="Arial"/>
              <a:cs typeface="Arial"/>
              <a:sym typeface="Arial"/>
            </a:endParaRPr>
          </a:p>
          <a:p>
            <a:pPr indent="-222250" lvl="0" marL="285750" rtl="0" algn="l">
              <a:spcBef>
                <a:spcPts val="600"/>
              </a:spcBef>
              <a:spcAft>
                <a:spcPts val="0"/>
              </a:spcAft>
              <a:buClr>
                <a:schemeClr val="dk1"/>
              </a:buClr>
              <a:buSzPts val="1200"/>
              <a:buChar char="•"/>
            </a:pPr>
            <a:r>
              <a:rPr lang="en"/>
              <a:t>Patients with MNPs had a 4.5-fold (450%) increase in risk for    nonfatal myocardial infarction, nonfatal stroke, or death over the next 3 years.</a:t>
            </a:r>
            <a:endParaRPr>
              <a:latin typeface="Arial"/>
              <a:ea typeface="Arial"/>
              <a:cs typeface="Arial"/>
              <a:sym typeface="Arial"/>
            </a:endParaRPr>
          </a:p>
          <a:p>
            <a:pPr indent="-222250" lvl="0" marL="285750" rtl="0" algn="l">
              <a:spcBef>
                <a:spcPts val="0"/>
              </a:spcBef>
              <a:spcAft>
                <a:spcPts val="0"/>
              </a:spcAft>
              <a:buClr>
                <a:schemeClr val="dk1"/>
              </a:buClr>
              <a:buSzPts val="1200"/>
              <a:buChar char="•"/>
            </a:pPr>
            <a:r>
              <a:rPr lang="en"/>
              <a:t>Only one study.  Does not prove causation.  But a striking finding and very worrisome</a:t>
            </a:r>
            <a:endParaRPr>
              <a:latin typeface="Arial"/>
              <a:ea typeface="Arial"/>
              <a:cs typeface="Arial"/>
              <a:sym typeface="Arial"/>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None/>
            </a:pPr>
            <a:r>
              <a:t/>
            </a:r>
            <a:endParaRPr/>
          </a:p>
        </p:txBody>
      </p:sp>
      <p:sp>
        <p:nvSpPr>
          <p:cNvPr id="783" name="Google Shape;783;g2d591f89686_0_87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fld id="{00000000-1234-1234-1234-123412341234}" type="slidenum">
              <a:rPr lang="e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34fec69a328_0_7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2" name="Google Shape;792;g34fec69a328_0_7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392d4f37bed_0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9" name="Google Shape;799;g392d4f37bed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77777"/>
              </a:lnSpc>
              <a:spcBef>
                <a:spcPts val="0"/>
              </a:spcBef>
              <a:spcAft>
                <a:spcPts val="0"/>
              </a:spcAft>
              <a:buNone/>
            </a:pPr>
            <a:r>
              <a:rPr lang="en" sz="1200">
                <a:solidFill>
                  <a:srgbClr val="1F1F1F"/>
                </a:solidFill>
                <a:latin typeface="Georgia"/>
                <a:ea typeface="Georgia"/>
                <a:cs typeface="Georgia"/>
                <a:sym typeface="Georgia"/>
              </a:rPr>
              <a:t>This is a way to identify Molecules present in sample</a:t>
            </a:r>
            <a:endParaRPr sz="1200">
              <a:solidFill>
                <a:srgbClr val="1F1F1F"/>
              </a:solidFill>
              <a:latin typeface="Georgia"/>
              <a:ea typeface="Georgia"/>
              <a:cs typeface="Georgia"/>
              <a:sym typeface="Georgia"/>
            </a:endParaRPr>
          </a:p>
          <a:p>
            <a:pPr indent="0" lvl="0" marL="0" rtl="0" algn="l">
              <a:lnSpc>
                <a:spcPct val="177777"/>
              </a:lnSpc>
              <a:spcBef>
                <a:spcPts val="1400"/>
              </a:spcBef>
              <a:spcAft>
                <a:spcPts val="0"/>
              </a:spcAft>
              <a:buNone/>
            </a:pPr>
            <a:r>
              <a:rPr lang="en" sz="1350">
                <a:solidFill>
                  <a:schemeClr val="dk1"/>
                </a:solidFill>
                <a:highlight>
                  <a:schemeClr val="lt1"/>
                </a:highlight>
                <a:latin typeface="Times New Roman"/>
                <a:ea typeface="Times New Roman"/>
                <a:cs typeface="Times New Roman"/>
                <a:sym typeface="Times New Roman"/>
              </a:rPr>
              <a:t>heights of the peaks connote the relative abundance of the various components in the sample.</a:t>
            </a:r>
            <a:endParaRPr sz="1350">
              <a:solidFill>
                <a:schemeClr val="dk1"/>
              </a:solidFill>
              <a:highlight>
                <a:schemeClr val="lt1"/>
              </a:highlight>
              <a:latin typeface="Times New Roman"/>
              <a:ea typeface="Times New Roman"/>
              <a:cs typeface="Times New Roman"/>
              <a:sym typeface="Times New Roman"/>
            </a:endParaRPr>
          </a:p>
          <a:p>
            <a:pPr indent="0" lvl="0" marL="0" rtl="0" algn="l">
              <a:lnSpc>
                <a:spcPct val="177777"/>
              </a:lnSpc>
              <a:spcBef>
                <a:spcPts val="1400"/>
              </a:spcBef>
              <a:spcAft>
                <a:spcPts val="0"/>
              </a:spcAft>
              <a:buNone/>
            </a:pPr>
            <a:r>
              <a:rPr lang="en" sz="1200">
                <a:solidFill>
                  <a:srgbClr val="1F1F1F"/>
                </a:solidFill>
                <a:latin typeface="Georgia"/>
                <a:ea typeface="Georgia"/>
                <a:cs typeface="Georgia"/>
                <a:sym typeface="Georgia"/>
              </a:rPr>
              <a:t>each component identified by its mass spectrum.</a:t>
            </a:r>
            <a:endParaRPr sz="1200">
              <a:solidFill>
                <a:srgbClr val="1F1F1F"/>
              </a:solidFill>
              <a:latin typeface="Georgia"/>
              <a:ea typeface="Georgia"/>
              <a:cs typeface="Georgia"/>
              <a:sym typeface="Georgia"/>
            </a:endParaRPr>
          </a:p>
          <a:p>
            <a:pPr indent="0" lvl="0" marL="0" rtl="0" algn="l">
              <a:spcBef>
                <a:spcPts val="1400"/>
              </a:spcBef>
              <a:spcAft>
                <a:spcPts val="0"/>
              </a:spcAft>
              <a:buNone/>
            </a:pPr>
            <a:r>
              <a:rPr lang="en" sz="1200">
                <a:solidFill>
                  <a:srgbClr val="1F1F1F"/>
                </a:solidFill>
                <a:latin typeface="Georgia"/>
                <a:ea typeface="Georgia"/>
                <a:cs typeface="Georgia"/>
                <a:sym typeface="Georgia"/>
              </a:rPr>
              <a:t> </a:t>
            </a:r>
            <a:r>
              <a:rPr lang="en" sz="1200" u="sng">
                <a:solidFill>
                  <a:srgbClr val="1F1F1F"/>
                </a:solidFill>
                <a:latin typeface="Georgia"/>
                <a:ea typeface="Georgia"/>
                <a:cs typeface="Georgia"/>
                <a:sym typeface="Georgia"/>
                <a:hlinkClick r:id="rId2">
                  <a:extLst>
                    <a:ext uri="{A12FA001-AC4F-418D-AE19-62706E023703}">
                      <ahyp:hlinkClr val="tx"/>
                    </a:ext>
                  </a:extLst>
                </a:hlinkClick>
              </a:rPr>
              <a:t>Macromolecules</a:t>
            </a:r>
            <a:r>
              <a:rPr lang="en" sz="1200">
                <a:solidFill>
                  <a:srgbClr val="1F1F1F"/>
                </a:solidFill>
                <a:latin typeface="Georgia"/>
                <a:ea typeface="Georgia"/>
                <a:cs typeface="Georgia"/>
                <a:sym typeface="Georgia"/>
              </a:rPr>
              <a:t> such as paint binders will decompose into smaller volatile fragments. Under controlled conditions (temperature, </a:t>
            </a:r>
            <a:r>
              <a:rPr lang="en" sz="1200" u="sng">
                <a:solidFill>
                  <a:srgbClr val="1F1F1F"/>
                </a:solidFill>
                <a:latin typeface="Georgia"/>
                <a:ea typeface="Georgia"/>
                <a:cs typeface="Georgia"/>
                <a:sym typeface="Georgia"/>
                <a:hlinkClick r:id="rId3">
                  <a:extLst>
                    <a:ext uri="{A12FA001-AC4F-418D-AE19-62706E023703}">
                      <ahyp:hlinkClr val="tx"/>
                    </a:ext>
                  </a:extLst>
                </a:hlinkClick>
              </a:rPr>
              <a:t>heating rate</a:t>
            </a:r>
            <a:r>
              <a:rPr lang="en" sz="1200">
                <a:solidFill>
                  <a:srgbClr val="1F1F1F"/>
                </a:solidFill>
                <a:latin typeface="Georgia"/>
                <a:ea typeface="Georgia"/>
                <a:cs typeface="Georgia"/>
                <a:sym typeface="Georgia"/>
              </a:rPr>
              <a:t>, and time), the same distribution of smaller molecules can be produced. The fragments are then separated by GC and identified or characterized using MS.</a:t>
            </a:r>
            <a:endParaRPr sz="1200">
              <a:solidFill>
                <a:srgbClr val="1F1F1F"/>
              </a:solidFill>
              <a:latin typeface="Georgia"/>
              <a:ea typeface="Georgia"/>
              <a:cs typeface="Georgia"/>
              <a:sym typeface="Georgia"/>
            </a:endParaRPr>
          </a:p>
          <a:p>
            <a:pPr indent="0" lvl="0" marL="0" rtl="0" algn="l">
              <a:spcBef>
                <a:spcPts val="0"/>
              </a:spcBef>
              <a:spcAft>
                <a:spcPts val="0"/>
              </a:spcAft>
              <a:buNone/>
            </a:pPr>
            <a:r>
              <a:t/>
            </a:r>
            <a:endParaRPr sz="1200">
              <a:solidFill>
                <a:srgbClr val="1F1F1F"/>
              </a:solidFill>
              <a:latin typeface="Georgia"/>
              <a:ea typeface="Georgia"/>
              <a:cs typeface="Georgia"/>
              <a:sym typeface="Georgia"/>
            </a:endParaRPr>
          </a:p>
          <a:p>
            <a:pPr indent="0" lvl="0" marL="0" rtl="0" algn="l">
              <a:spcBef>
                <a:spcPts val="0"/>
              </a:spcBef>
              <a:spcAft>
                <a:spcPts val="0"/>
              </a:spcAft>
              <a:buNone/>
            </a:pPr>
            <a:r>
              <a:t/>
            </a:r>
            <a:endParaRPr sz="1200">
              <a:solidFill>
                <a:srgbClr val="1F1F1F"/>
              </a:solidFill>
              <a:latin typeface="Georgia"/>
              <a:ea typeface="Georgia"/>
              <a:cs typeface="Georgia"/>
              <a:sym typeface="Georgi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365797a389a_0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10" name="Google Shape;810;g365797a389a_0_10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g365797a389a_0_10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fld id="{00000000-1234-1234-1234-123412341234}" type="slidenum">
              <a:rPr lang="en"/>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g34fec69a328_0_4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3" name="Google Shape;823;g34fec69a328_0_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g333d61dbeaa_0_5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3" name="Google Shape;833;g333d61dbeaa_0_5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392d4f37bed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9" name="Google Shape;839;g392d4f37bed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392dedb429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0" name="Google Shape;850;g392dedb429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g392dedb429f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0" name="Google Shape;860;g392dedb429f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g365797a389a_0_7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7" name="Google Shape;867;g365797a389a_0_7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392d4f37be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392d4f37be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can join this fight. Healthcare personnel are regularly needed to testify to local legislatures and write letters to the editor supporting such bans.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38d6f81bbfb_0_9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8" name="Google Shape;878;g38d6f81bbfb_0_9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152400" rtl="0" algn="l">
              <a:lnSpc>
                <a:spcPct val="115000"/>
              </a:lnSpc>
              <a:spcBef>
                <a:spcPts val="0"/>
              </a:spcBef>
              <a:spcAft>
                <a:spcPts val="0"/>
              </a:spcAft>
              <a:buNone/>
            </a:pPr>
            <a:r>
              <a:rPr lang="en" sz="1200">
                <a:solidFill>
                  <a:schemeClr val="dk1"/>
                </a:solidFill>
              </a:rPr>
              <a:t>Even if plastic were completely inert, they probably shouldn’t be lying around in or next to our cells. Or, to put that more scientifically, the mere physical presence of particles is speculated to affect function at the cellular, organ and systemic levels. </a:t>
            </a:r>
            <a:endParaRPr sz="1200">
              <a:solidFill>
                <a:schemeClr val="dk1"/>
              </a:solidFill>
            </a:endParaRPr>
          </a:p>
          <a:p>
            <a:pPr indent="0" lvl="0" marL="152400" rtl="0" algn="l">
              <a:lnSpc>
                <a:spcPct val="115000"/>
              </a:lnSpc>
              <a:spcBef>
                <a:spcPts val="0"/>
              </a:spcBef>
              <a:spcAft>
                <a:spcPts val="0"/>
              </a:spcAft>
              <a:buNone/>
            </a:pPr>
            <a:r>
              <a:t/>
            </a:r>
            <a:endParaRPr sz="1200">
              <a:solidFill>
                <a:schemeClr val="dk1"/>
              </a:solidFill>
            </a:endParaRPr>
          </a:p>
          <a:p>
            <a:pPr indent="0" lvl="0" marL="152400" rtl="0" algn="l">
              <a:lnSpc>
                <a:spcPct val="115000"/>
              </a:lnSpc>
              <a:spcBef>
                <a:spcPts val="0"/>
              </a:spcBef>
              <a:spcAft>
                <a:spcPts val="0"/>
              </a:spcAft>
              <a:buNone/>
            </a:pPr>
            <a:r>
              <a:rPr lang="en" sz="1200">
                <a:solidFill>
                  <a:schemeClr val="dk1"/>
                </a:solidFill>
              </a:rPr>
              <a:t>Researchers refer to this as “toxic trespass.”</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152400" rtl="0" algn="l">
              <a:lnSpc>
                <a:spcPct val="115000"/>
              </a:lnSpc>
              <a:spcBef>
                <a:spcPts val="0"/>
              </a:spcBef>
              <a:spcAft>
                <a:spcPts val="0"/>
              </a:spcAft>
              <a:buNone/>
            </a:pPr>
            <a:r>
              <a:rPr lang="en" sz="1200">
                <a:solidFill>
                  <a:schemeClr val="dk1"/>
                </a:solidFill>
              </a:rPr>
              <a:t>Micro plastics contribute to various harmful effects, including DNA damage, cell membrane breakages, mitochondrial dysfunction, inflammation, and apoptosis. Numerous studies suggest that oxidative stress [OS] may play a role in the harm caused by microplastics. </a:t>
            </a:r>
            <a:endParaRPr sz="1200">
              <a:solidFill>
                <a:schemeClr val="dk1"/>
              </a:solidFill>
            </a:endParaRPr>
          </a:p>
          <a:p>
            <a:pPr indent="0" lvl="0" marL="152400" rtl="0" algn="l">
              <a:lnSpc>
                <a:spcPct val="115000"/>
              </a:lnSpc>
              <a:spcBef>
                <a:spcPts val="0"/>
              </a:spcBef>
              <a:spcAft>
                <a:spcPts val="0"/>
              </a:spcAft>
              <a:buNone/>
            </a:pPr>
            <a:r>
              <a:t/>
            </a:r>
            <a:endParaRPr sz="1200">
              <a:solidFill>
                <a:schemeClr val="dk1"/>
              </a:solidFill>
            </a:endParaRPr>
          </a:p>
          <a:p>
            <a:pPr indent="0" lvl="0" marL="152400" rtl="0" algn="l">
              <a:lnSpc>
                <a:spcPct val="115000"/>
              </a:lnSpc>
              <a:spcBef>
                <a:spcPts val="0"/>
              </a:spcBef>
              <a:spcAft>
                <a:spcPts val="0"/>
              </a:spcAft>
              <a:buNone/>
            </a:pPr>
            <a:r>
              <a:rPr lang="en" sz="1200">
                <a:solidFill>
                  <a:schemeClr val="dk1"/>
                </a:solidFill>
              </a:rPr>
              <a:t>When plastic particles are are absorbed, the integrity of the cell membrane is compromised, the lipid bilayer is altered, pores form, and ultimately the cell will release of pro-inflammatory cytokines. The result is cell damage.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g38d6f81bbfb_0_10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7" name="Google Shape;887;g38d6f81bbfb_0_10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2d591f89686_0_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97" name="Google Shape;897;g2d591f89686_0_12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g2d591f89686_0_12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fld id="{00000000-1234-1234-1234-123412341234}" type="slidenum">
              <a:rPr lang="en"/>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g2d591f89686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3" name="Google Shape;903;g2d591f89686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latin typeface="Times New Roman"/>
                <a:ea typeface="Times New Roman"/>
                <a:cs typeface="Times New Roman"/>
                <a:sym typeface="Times New Roman"/>
              </a:rPr>
              <a:t>26% are known to be hazardous or toxic </a:t>
            </a:r>
            <a:endParaRPr>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a:latin typeface="Times New Roman"/>
                <a:ea typeface="Times New Roman"/>
                <a:cs typeface="Times New Roman"/>
                <a:sym typeface="Times New Roman"/>
              </a:rPr>
              <a:t>Most—66%-- have not been tested for safety.</a:t>
            </a:r>
            <a:endParaRPr>
              <a:latin typeface="Times New Roman"/>
              <a:ea typeface="Times New Roman"/>
              <a:cs typeface="Times New Roman"/>
              <a:sym typeface="Times New Roman"/>
            </a:endParaRPr>
          </a:p>
          <a:p>
            <a:pPr indent="0" lvl="0" marL="0" rtl="0" algn="l">
              <a:spcBef>
                <a:spcPts val="0"/>
              </a:spcBef>
              <a:spcAft>
                <a:spcPts val="0"/>
              </a:spcAft>
              <a:buNone/>
            </a:pPr>
            <a:r>
              <a:rPr lang="en" sz="1200"/>
              <a:t> less than 1% of which are known to be “non hazardous.”</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latin typeface="Times New Roman"/>
                <a:ea typeface="Times New Roman"/>
                <a:cs typeface="Times New Roman"/>
                <a:sym typeface="Times New Roman"/>
              </a:rPr>
              <a:t>Yet there is little oversight of chemicals in plastics—the report found that less than 6% of these are regulated. </a:t>
            </a:r>
            <a:endParaRPr sz="1200">
              <a:latin typeface="Times New Roman"/>
              <a:ea typeface="Times New Roman"/>
              <a:cs typeface="Times New Roman"/>
              <a:sym typeface="Times New Roman"/>
            </a:endParaRPr>
          </a:p>
          <a:p>
            <a:pPr indent="0" lvl="0" marL="0" rtl="0" algn="l">
              <a:spcBef>
                <a:spcPts val="0"/>
              </a:spcBef>
              <a:spcAft>
                <a:spcPts val="0"/>
              </a:spcAft>
              <a:buClr>
                <a:schemeClr val="dk1"/>
              </a:buClr>
              <a:buSzPts val="1200"/>
              <a:buFont typeface="Times New Roman"/>
              <a:buNone/>
            </a:pPr>
            <a:r>
              <a:t/>
            </a:r>
            <a:endParaRPr sz="1800">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2d591f89686_0_1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sz="1400">
                <a:solidFill>
                  <a:srgbClr val="202124"/>
                </a:solidFill>
              </a:rPr>
              <a:t>The strength of plastics comes from their polymer backbone, which is comprised of carbon-carbon bonds. </a:t>
            </a:r>
            <a:endParaRPr sz="1400">
              <a:solidFill>
                <a:srgbClr val="202124"/>
              </a:solidFill>
            </a:endParaRPr>
          </a:p>
          <a:p>
            <a:pPr indent="0" lvl="0" marL="0" rtl="0" algn="l">
              <a:lnSpc>
                <a:spcPct val="100000"/>
              </a:lnSpc>
              <a:spcBef>
                <a:spcPts val="0"/>
              </a:spcBef>
              <a:spcAft>
                <a:spcPts val="0"/>
              </a:spcAft>
              <a:buSzPts val="1400"/>
              <a:buNone/>
            </a:pPr>
            <a:r>
              <a:t/>
            </a:r>
            <a:endParaRPr sz="1400">
              <a:solidFill>
                <a:srgbClr val="202124"/>
              </a:solidFill>
            </a:endParaRPr>
          </a:p>
          <a:p>
            <a:pPr indent="0" lvl="0" marL="0" rtl="0" algn="l">
              <a:lnSpc>
                <a:spcPct val="100000"/>
              </a:lnSpc>
              <a:spcBef>
                <a:spcPts val="0"/>
              </a:spcBef>
              <a:spcAft>
                <a:spcPts val="0"/>
              </a:spcAft>
              <a:buSzPts val="1400"/>
              <a:buNone/>
            </a:pPr>
            <a:r>
              <a:rPr lang="en" sz="1400">
                <a:solidFill>
                  <a:srgbClr val="202124"/>
                </a:solidFill>
              </a:rPr>
              <a:t>Their versatility comes from the many chemicals added to this structure during manufacture. These additives give plastics their stability, color, flexibility, and so on. It takes so many of them to do this that any given plastic item is about 50% plastic, 50% chemical, molecularly.</a:t>
            </a:r>
            <a:r>
              <a:rPr b="1" lang="en" sz="1400">
                <a:solidFill>
                  <a:srgbClr val="202124"/>
                </a:solidFill>
              </a:rPr>
              <a:t> </a:t>
            </a:r>
            <a:endParaRPr b="1" sz="1400">
              <a:solidFill>
                <a:srgbClr val="202124"/>
              </a:solidFill>
            </a:endParaRPr>
          </a:p>
          <a:p>
            <a:pPr indent="0" lvl="0" marL="0" rtl="0" algn="l">
              <a:lnSpc>
                <a:spcPct val="100000"/>
              </a:lnSpc>
              <a:spcBef>
                <a:spcPts val="0"/>
              </a:spcBef>
              <a:spcAft>
                <a:spcPts val="0"/>
              </a:spcAft>
              <a:buSzPts val="1400"/>
              <a:buNone/>
            </a:pPr>
            <a:r>
              <a:t/>
            </a:r>
            <a:endParaRPr b="1" sz="1400">
              <a:solidFill>
                <a:srgbClr val="202124"/>
              </a:solidFill>
            </a:endParaRPr>
          </a:p>
          <a:p>
            <a:pPr indent="0" lvl="0" marL="0" rtl="0" algn="l">
              <a:lnSpc>
                <a:spcPct val="100000"/>
              </a:lnSpc>
              <a:spcBef>
                <a:spcPts val="0"/>
              </a:spcBef>
              <a:spcAft>
                <a:spcPts val="0"/>
              </a:spcAft>
              <a:buSzPts val="1400"/>
              <a:buNone/>
            </a:pPr>
            <a:r>
              <a:rPr b="1" lang="en" sz="1400">
                <a:solidFill>
                  <a:srgbClr val="202124"/>
                </a:solidFill>
              </a:rPr>
              <a:t>A very great number of these plasticizers are bad for living cells.  </a:t>
            </a:r>
            <a:endParaRPr b="1" sz="1400">
              <a:solidFill>
                <a:srgbClr val="202124"/>
              </a:solidFill>
            </a:endParaRPr>
          </a:p>
          <a:p>
            <a:pPr indent="0" lvl="0" marL="0" rtl="0" algn="l">
              <a:lnSpc>
                <a:spcPct val="100000"/>
              </a:lnSpc>
              <a:spcBef>
                <a:spcPts val="0"/>
              </a:spcBef>
              <a:spcAft>
                <a:spcPts val="0"/>
              </a:spcAft>
              <a:buClr>
                <a:schemeClr val="dk1"/>
              </a:buClr>
              <a:buSzPts val="1100"/>
              <a:buFont typeface="Arial"/>
              <a:buNone/>
            </a:pPr>
            <a:r>
              <a:rPr lang="en" sz="1400">
                <a:solidFill>
                  <a:srgbClr val="202124"/>
                </a:solidFill>
              </a:rPr>
              <a:t>Plastic are made using more than 16,000 chemicals and over 3200 are considered “substances of concern.” This is not in dispute. </a:t>
            </a:r>
            <a:endParaRPr b="1" sz="1400">
              <a:solidFill>
                <a:srgbClr val="202124"/>
              </a:solidFill>
            </a:endParaRPr>
          </a:p>
        </p:txBody>
      </p:sp>
      <p:sp>
        <p:nvSpPr>
          <p:cNvPr id="914" name="Google Shape;914;g2d591f89686_0_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g2d591f89686_0_6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If you take away just one thing from this lecture, let it be this: not eat anything that is cooked or microwaved in plastic. When the molecules heat up, the chemical additives </a:t>
            </a:r>
            <a:r>
              <a:rPr i="1" lang="en">
                <a:solidFill>
                  <a:schemeClr val="dk1"/>
                </a:solidFill>
                <a:latin typeface="Calibri"/>
                <a:ea typeface="Calibri"/>
                <a:cs typeface="Calibri"/>
                <a:sym typeface="Calibri"/>
              </a:rPr>
              <a:t>will</a:t>
            </a:r>
            <a:r>
              <a:rPr lang="en">
                <a:solidFill>
                  <a:schemeClr val="dk1"/>
                </a:solidFill>
                <a:latin typeface="Calibri"/>
                <a:ea typeface="Calibri"/>
                <a:cs typeface="Calibri"/>
                <a:sym typeface="Calibri"/>
              </a:rPr>
              <a:t> migrate into the food.</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latin typeface="Calibri"/>
              <a:ea typeface="Calibri"/>
              <a:cs typeface="Calibri"/>
              <a:sym typeface="Calibri"/>
            </a:endParaRPr>
          </a:p>
        </p:txBody>
      </p:sp>
      <p:sp>
        <p:nvSpPr>
          <p:cNvPr id="934" name="Google Shape;934;g2d591f89686_0_6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g2d591f89686_0_6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0" name="Google Shape;940;g2d591f89686_0_6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1" name="Google Shape;941;g2d591f89686_0_6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g34fec69a328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7" name="Google Shape;947;g34fec69a328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rPr>
              <a:t>Christos: “Plastics lock away chemicals in a way that they would never be locked away. Chemical that wouldn’t be persistent, and wouldn’t be able to travel from one side of the globe to another in the atmosphere or in the oceans — because they are locked up in the fragments of microplastic — they are lasting for longer in the environment and getting into more places than they otherwise would.”</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g34fec69a328_0_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5" name="Google Shape;955;g34fec69a328_0_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The endocrine system is a network of glands that create and release hormones. Estrogen, testosterone, melatonin, and insulin are some of the more familiar ones. </a:t>
            </a:r>
            <a:endParaRPr sz="14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latin typeface="Times New Roman"/>
                <a:ea typeface="Times New Roman"/>
                <a:cs typeface="Times New Roman"/>
                <a:sym typeface="Times New Roman"/>
              </a:rPr>
              <a:t> </a:t>
            </a:r>
            <a:endParaRPr sz="14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This network regulates all biological processes in the body, from conception through adulthood and into old age, including: the development of the brain and the nervous system; the growth and function of the reproductive system; and metabolism, mood, blood sugar levels, and the immune system, among others. </a:t>
            </a:r>
            <a:endParaRPr sz="14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I’ve heard this process described in so many beautiful ways. </a:t>
            </a:r>
            <a:endParaRPr>
              <a:solidFill>
                <a:schemeClr val="dk1"/>
              </a:solidFill>
            </a:endParaRPr>
          </a:p>
          <a:p>
            <a:pPr indent="0" lvl="0" marL="152400" rtl="0" algn="l">
              <a:lnSpc>
                <a:spcPct val="115000"/>
              </a:lnSpc>
              <a:spcBef>
                <a:spcPts val="0"/>
              </a:spcBef>
              <a:spcAft>
                <a:spcPts val="0"/>
              </a:spcAft>
              <a:buClr>
                <a:schemeClr val="dk1"/>
              </a:buClr>
              <a:buSzPts val="1100"/>
              <a:buFont typeface="Arial"/>
              <a:buNone/>
            </a:pPr>
            <a:r>
              <a:rPr lang="en">
                <a:solidFill>
                  <a:schemeClr val="dk1"/>
                </a:solidFill>
              </a:rPr>
              <a:t>I’ve heard the endocrine system describe as “the master choreographer for how each organ forms in the womb.” This gives us our architecture. We can extend the metaphor and say that it also choreographs how our organs grows and responds at all later stages (i.e. our function).</a:t>
            </a:r>
            <a:endParaRPr sz="14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latin typeface="Times New Roman"/>
                <a:ea typeface="Times New Roman"/>
                <a:cs typeface="Times New Roman"/>
                <a:sym typeface="Times New Roman"/>
              </a:rPr>
              <a:t> </a:t>
            </a:r>
            <a:endParaRPr sz="14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If your endocrine system doesn’t function properly, neither does your body. Just think about diabetics and insulin.</a:t>
            </a:r>
            <a:endParaRPr sz="14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latin typeface="Times New Roman"/>
                <a:ea typeface="Times New Roman"/>
                <a:cs typeface="Times New Roman"/>
                <a:sym typeface="Times New Roman"/>
              </a:rPr>
              <a:t> </a:t>
            </a:r>
            <a:endParaRPr sz="14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When endocrine disrupting chemicals impact our bodies, they affect necessary systems throughout.</a:t>
            </a:r>
            <a:endParaRPr sz="14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latin typeface="Times New Roman"/>
                <a:ea typeface="Times New Roman"/>
                <a:cs typeface="Times New Roman"/>
                <a:sym typeface="Times New Roman"/>
              </a:rPr>
              <a:t> </a:t>
            </a:r>
            <a:endParaRPr sz="14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EDCs can impact the hormones that regulate our appetite and metabolism, causing obesity, diabetes, high blood pressure, and heart disease. </a:t>
            </a:r>
            <a:endParaRPr sz="14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latin typeface="Times New Roman"/>
                <a:ea typeface="Times New Roman"/>
                <a:cs typeface="Times New Roman"/>
                <a:sym typeface="Times New Roman"/>
              </a:rPr>
              <a:t> </a:t>
            </a:r>
            <a:endParaRPr sz="14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EDCs can cause cancers, especially breast, prostate, and testicular cancers, all of which are on the uptick.  </a:t>
            </a:r>
            <a:endParaRPr sz="14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a:p>
          <a:p>
            <a:pPr indent="0" lvl="0" marL="15240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152400" rtl="0" algn="l">
              <a:lnSpc>
                <a:spcPct val="115000"/>
              </a:lnSpc>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g34fec69a328_0_8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3" name="Google Shape;963;g34fec69a328_0_8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sz="1400">
                <a:latin typeface="Arial"/>
                <a:ea typeface="Arial"/>
                <a:cs typeface="Arial"/>
                <a:sym typeface="Arial"/>
              </a:rPr>
              <a:t>The consequences of EDCs land most heavily on the very young.</a:t>
            </a:r>
            <a:endParaRPr sz="14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400">
                <a:latin typeface="Arial"/>
                <a:ea typeface="Arial"/>
                <a:cs typeface="Arial"/>
                <a:sym typeface="Arial"/>
              </a:rPr>
              <a:t> </a:t>
            </a:r>
            <a:endParaRPr sz="14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400">
                <a:latin typeface="Arial"/>
                <a:ea typeface="Arial"/>
                <a:cs typeface="Arial"/>
                <a:sym typeface="Arial"/>
              </a:rPr>
              <a:t>Children are not little adults. They have an increased metabolic rate. Their caloric intake in proportion to their body mass is greater than for adults. They are still laying down developmental pathways.</a:t>
            </a:r>
            <a:endParaRPr sz="14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400">
                <a:latin typeface="Arial"/>
                <a:ea typeface="Arial"/>
                <a:cs typeface="Arial"/>
                <a:sym typeface="Arial"/>
              </a:rPr>
              <a:t> </a:t>
            </a:r>
            <a:endParaRPr sz="14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400">
                <a:latin typeface="Arial"/>
                <a:ea typeface="Arial"/>
                <a:cs typeface="Arial"/>
                <a:sym typeface="Arial"/>
              </a:rPr>
              <a:t>Infants in the womb are exposed to plastics chemicals through maternal exposure during pregnancy.</a:t>
            </a:r>
            <a:endParaRPr sz="14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700"/>
              <a:t>Developing fetuses are especially at risk. </a:t>
            </a:r>
            <a:r>
              <a:rPr lang="en" sz="1500">
                <a:highlight>
                  <a:srgbClr val="FFFF00"/>
                </a:highlight>
              </a:rPr>
              <a:t>In the early weeks of pregnancy, hormones are guiding </a:t>
            </a:r>
            <a:r>
              <a:rPr i="1" lang="en" sz="1500">
                <a:highlight>
                  <a:srgbClr val="FFFF00"/>
                </a:highlight>
              </a:rPr>
              <a:t>everything</a:t>
            </a:r>
            <a:r>
              <a:rPr lang="en" sz="1500">
                <a:highlight>
                  <a:srgbClr val="FFFF00"/>
                </a:highlight>
              </a:rPr>
              <a:t> – we have no other system. So tiny doses of EDCs can send development in many ways.</a:t>
            </a:r>
            <a:endParaRPr sz="1400">
              <a:highlight>
                <a:srgbClr val="FFFF00"/>
              </a:highlight>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a:latin typeface="Times New Roman"/>
                <a:ea typeface="Times New Roman"/>
                <a:cs typeface="Times New Roman"/>
                <a:sym typeface="Times New Roman"/>
              </a:rPr>
              <a:t> </a:t>
            </a:r>
            <a:endParaRPr>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Arial"/>
              <a:buNone/>
            </a:pPr>
            <a:r>
              <a:t/>
            </a:r>
            <a:endParaRPr sz="1400"/>
          </a:p>
        </p:txBody>
      </p:sp>
      <p:sp>
        <p:nvSpPr>
          <p:cNvPr id="964" name="Google Shape;964;g34fec69a328_0_8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38d6f81bbfb_0_1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38d6f81bbfb_0_1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Plastics revolutionized medicine, since the mid 1900s , making our operations more convenient and efficient </a:t>
            </a:r>
            <a:endParaRPr/>
          </a:p>
          <a:p>
            <a:pPr indent="-298450" lvl="0" marL="457200" rtl="0" algn="l">
              <a:spcBef>
                <a:spcPts val="0"/>
              </a:spcBef>
              <a:spcAft>
                <a:spcPts val="0"/>
              </a:spcAft>
              <a:buSzPts val="1100"/>
              <a:buChar char="●"/>
            </a:pPr>
            <a:r>
              <a:rPr lang="en">
                <a:solidFill>
                  <a:schemeClr val="dk1"/>
                </a:solidFill>
              </a:rPr>
              <a:t>Now decades later, our Healthcare is wrapped in plastic. Challenge: think about a day at work in clinic, hospital,pharmacy, lab, How much plastic wrapping, plastic materials do you handle?</a:t>
            </a:r>
            <a:endParaRPr/>
          </a:p>
          <a:p>
            <a:pPr indent="-298450" lvl="0" marL="457200" rtl="0" algn="l">
              <a:spcBef>
                <a:spcPts val="0"/>
              </a:spcBef>
              <a:spcAft>
                <a:spcPts val="0"/>
              </a:spcAft>
              <a:buSzPts val="1100"/>
              <a:buChar char="●"/>
            </a:pPr>
            <a:r>
              <a:rPr lang="en"/>
              <a:t>We are never going to get rid of plastics, but we need to use it more wisely , dramatically reducing our use especially single use plastics because it causes potential negative  patient and population health harms.</a:t>
            </a:r>
            <a:endParaRPr/>
          </a:p>
          <a:p>
            <a:pPr indent="-298450" lvl="0" marL="457200" rtl="0" algn="l">
              <a:spcBef>
                <a:spcPts val="0"/>
              </a:spcBef>
              <a:spcAft>
                <a:spcPts val="0"/>
              </a:spcAft>
              <a:buSzPts val="1100"/>
              <a:buChar char="●"/>
            </a:pPr>
            <a:r>
              <a:t/>
            </a:r>
            <a:endParaRPr/>
          </a:p>
          <a:p>
            <a:pPr indent="-323850" lvl="0" marL="457200" rtl="0" algn="l">
              <a:spcBef>
                <a:spcPts val="0"/>
              </a:spcBef>
              <a:spcAft>
                <a:spcPts val="0"/>
              </a:spcAft>
              <a:buClr>
                <a:srgbClr val="242424"/>
              </a:buClr>
              <a:buSzPts val="1500"/>
              <a:buFont typeface="Georgia"/>
              <a:buChar char="●"/>
            </a:pPr>
            <a:r>
              <a:rPr lang="en" sz="1500">
                <a:solidFill>
                  <a:srgbClr val="242424"/>
                </a:solidFill>
                <a:highlight>
                  <a:srgbClr val="FFFFFF"/>
                </a:highlight>
                <a:latin typeface="Georgia"/>
                <a:ea typeface="Georgia"/>
                <a:cs typeface="Georgia"/>
                <a:sym typeface="Georgia"/>
              </a:rPr>
              <a:t>Now our health care industry relies heavily on plastic materials due to their low cost, durability, flexibility, and sterility.</a:t>
            </a:r>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g392d4f37bed_0_3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5" name="Google Shape;975;g392d4f37bed_0_3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g38d6f81bbfb_0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85" name="Google Shape;985;g38d6f81bbfb_0_7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g38d6f81bbfb_0_7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1" name="Shape 991"/>
        <p:cNvGrpSpPr/>
        <p:nvPr/>
      </p:nvGrpSpPr>
      <p:grpSpPr>
        <a:xfrm>
          <a:off x="0" y="0"/>
          <a:ext cx="0" cy="0"/>
          <a:chOff x="0" y="0"/>
          <a:chExt cx="0" cy="0"/>
        </a:xfrm>
      </p:grpSpPr>
      <p:sp>
        <p:nvSpPr>
          <p:cNvPr id="992" name="Google Shape;992;g38d6f81bbfb_0_8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3" name="Google Shape;993;g38d6f81bbfb_0_8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00">
                <a:solidFill>
                  <a:srgbClr val="363636"/>
                </a:solidFill>
              </a:rPr>
              <a:t>Obesogens disrupt the system’s metabolism, potentially affecting the body’s ability to maintain a stable energy balance. This can occur both before and after birth.</a:t>
            </a:r>
            <a:endParaRPr sz="1400">
              <a:solidFill>
                <a:srgbClr val="363636"/>
              </a:solidFill>
            </a:endParaRPr>
          </a:p>
          <a:p>
            <a:pPr indent="0" lvl="0" marL="0" rtl="0" algn="l">
              <a:lnSpc>
                <a:spcPct val="115000"/>
              </a:lnSpc>
              <a:spcBef>
                <a:spcPts val="0"/>
              </a:spcBef>
              <a:spcAft>
                <a:spcPts val="0"/>
              </a:spcAft>
              <a:buNone/>
            </a:pPr>
            <a:r>
              <a:t/>
            </a:r>
            <a:endParaRPr sz="1400">
              <a:solidFill>
                <a:srgbClr val="363636"/>
              </a:solidFill>
            </a:endParaRPr>
          </a:p>
          <a:p>
            <a:pPr indent="0" lvl="0" marL="0" rtl="0" algn="l">
              <a:lnSpc>
                <a:spcPct val="115000"/>
              </a:lnSpc>
              <a:spcBef>
                <a:spcPts val="0"/>
              </a:spcBef>
              <a:spcAft>
                <a:spcPts val="0"/>
              </a:spcAft>
              <a:buNone/>
            </a:pPr>
            <a:r>
              <a:rPr lang="en" sz="1400">
                <a:solidFill>
                  <a:srgbClr val="363636"/>
                </a:solidFill>
              </a:rPr>
              <a:t>CLICK</a:t>
            </a:r>
            <a:endParaRPr sz="1400">
              <a:solidFill>
                <a:srgbClr val="363636"/>
              </a:solidFill>
            </a:endParaRPr>
          </a:p>
          <a:p>
            <a:pPr indent="0" lvl="0" marL="0" rtl="0" algn="l">
              <a:lnSpc>
                <a:spcPct val="115000"/>
              </a:lnSpc>
              <a:spcBef>
                <a:spcPts val="0"/>
              </a:spcBef>
              <a:spcAft>
                <a:spcPts val="0"/>
              </a:spcAft>
              <a:buNone/>
            </a:pPr>
            <a:r>
              <a:rPr lang="en" sz="1400">
                <a:solidFill>
                  <a:srgbClr val="363636"/>
                </a:solidFill>
              </a:rPr>
              <a:t>In the case of PFAS, we have abundant evidence of metabolic impacts.</a:t>
            </a:r>
            <a:endParaRPr sz="1400">
              <a:solidFill>
                <a:srgbClr val="363636"/>
              </a:solidFill>
            </a:endParaRPr>
          </a:p>
          <a:p>
            <a:pPr indent="0" lvl="0" marL="0" rtl="0" algn="l">
              <a:lnSpc>
                <a:spcPct val="115000"/>
              </a:lnSpc>
              <a:spcBef>
                <a:spcPts val="0"/>
              </a:spcBef>
              <a:spcAft>
                <a:spcPts val="0"/>
              </a:spcAft>
              <a:buClr>
                <a:schemeClr val="dk1"/>
              </a:buClr>
              <a:buSzPts val="1100"/>
              <a:buFont typeface="Arial"/>
              <a:buNone/>
            </a:pPr>
            <a:r>
              <a:rPr lang="en" sz="1400">
                <a:solidFill>
                  <a:srgbClr val="363636"/>
                </a:solidFill>
              </a:rPr>
              <a:t>READ SLIDE</a:t>
            </a:r>
            <a:endParaRPr sz="1400">
              <a:solidFill>
                <a:srgbClr val="363636"/>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g34fec69a328_0_3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1" name="Google Shape;1001;g34fec69a328_0_3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400">
                <a:latin typeface="Arial"/>
                <a:ea typeface="Arial"/>
                <a:cs typeface="Arial"/>
                <a:sym typeface="Arial"/>
              </a:rPr>
              <a:t>Here is an example from the laboratory.</a:t>
            </a:r>
            <a:endParaRPr sz="14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400">
                <a:latin typeface="Arial"/>
                <a:ea typeface="Arial"/>
                <a:cs typeface="Arial"/>
                <a:sym typeface="Arial"/>
              </a:rPr>
              <a:t>Of these two mice, the mother of the obese mouse was exposed to DES, a well-known endocrine disrupting chemical at a very specific interval while pregnant – albeit in a very small dose. Though the two mice received the same caloric intake and had the same amount of activity, the one exposed to an EDC during the 9-16 day gestation interval became obese. The offspring of mother mice dosed with the same amount of DES at different points in the pregnancies did not become obese. </a:t>
            </a:r>
            <a:endParaRPr sz="14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400">
                <a:latin typeface="Arial"/>
                <a:ea typeface="Arial"/>
                <a:cs typeface="Arial"/>
                <a:sym typeface="Arial"/>
              </a:rPr>
              <a:t>After the first generation experienced obesity, a disproportionate number of the next generation experienced it as well, and so on down the line. This is called an </a:t>
            </a:r>
            <a:r>
              <a:rPr b="1" lang="en" sz="1400">
                <a:latin typeface="Arial"/>
                <a:ea typeface="Arial"/>
                <a:cs typeface="Arial"/>
                <a:sym typeface="Arial"/>
              </a:rPr>
              <a:t>epigenetic effect. </a:t>
            </a:r>
            <a:r>
              <a:rPr lang="en" sz="1400">
                <a:latin typeface="Arial"/>
                <a:ea typeface="Arial"/>
                <a:cs typeface="Arial"/>
                <a:sym typeface="Arial"/>
              </a:rPr>
              <a:t>An outside influence changed the way that the genes of the animal were expressed. </a:t>
            </a:r>
            <a:endParaRPr sz="14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b="1" lang="en" sz="1400">
                <a:latin typeface="Arial"/>
                <a:ea typeface="Arial"/>
                <a:cs typeface="Arial"/>
                <a:sym typeface="Arial"/>
              </a:rPr>
              <a:t> </a:t>
            </a:r>
            <a:endParaRPr sz="1400">
              <a:solidFill>
                <a:srgbClr val="212121"/>
              </a:solidFill>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1400"/>
          </a:p>
        </p:txBody>
      </p:sp>
      <p:sp>
        <p:nvSpPr>
          <p:cNvPr id="1002" name="Google Shape;1002;g34fec69a328_0_3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g2d591f89686_0_18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1" name="Google Shape;1011;g2d591f89686_0_18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EDCs can disrupt brain development, leading to </a:t>
            </a:r>
            <a:r>
              <a:rPr lang="en" sz="1200">
                <a:solidFill>
                  <a:schemeClr val="dk1"/>
                </a:solidFill>
                <a:latin typeface="Calibri"/>
                <a:ea typeface="Calibri"/>
                <a:cs typeface="Calibri"/>
                <a:sym typeface="Calibri"/>
              </a:rPr>
              <a:t>lower IQ, ADHD, and autism-spectrum disorders.  This occurs because of the incredible complexity how our brains grow. Imagine the brain cells growing like a subway system being built. Over the course of pregnancy, neural cells divide and multiply very quickly. As they are dividing and multiplying, neurons migrate from the positions where they are formed to their final destinations. They form dense networks of connections with one another while they are doing this, and each connection must be precisely established. All of it is highly interdependent. If it doesn’t function properly, signals don’t reach their intended destinations in the necessary way – like the A train and the 1 train not intersecting.</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It’s a beautiful and amazing process, but it results in what scientists refer to as an “exquisite vulnerability” – which is unparalleled  in adults. If you think you’ve seen an uptick in neurodevelopmental disorders in recent years, you aren’t mistaken.</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g36100be43f9_0_7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8" name="Google Shape;1018;g36100be43f9_0_7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400">
                <a:solidFill>
                  <a:schemeClr val="dk1"/>
                </a:solidFill>
              </a:rPr>
              <a:t>A series of researchers, including Shanna Swan, an </a:t>
            </a:r>
            <a:r>
              <a:rPr lang="en" sz="1400">
                <a:solidFill>
                  <a:srgbClr val="202122"/>
                </a:solidFill>
              </a:rPr>
              <a:t>environmental and reproductive epidemiologist at Mt. Sinai Medical School, have been keeping an eye on human sperm counts over the decades, and are on to some alarming trends. </a:t>
            </a:r>
            <a:endParaRPr sz="1400">
              <a:solidFill>
                <a:srgbClr val="202122"/>
              </a:solidFill>
            </a:endParaRPr>
          </a:p>
          <a:p>
            <a:pPr indent="0" lvl="0" marL="0" rtl="0" algn="l">
              <a:lnSpc>
                <a:spcPct val="115000"/>
              </a:lnSpc>
              <a:spcBef>
                <a:spcPts val="0"/>
              </a:spcBef>
              <a:spcAft>
                <a:spcPts val="0"/>
              </a:spcAft>
              <a:buClr>
                <a:schemeClr val="dk1"/>
              </a:buClr>
              <a:buSzPts val="1100"/>
              <a:buFont typeface="Arial"/>
              <a:buNone/>
            </a:pPr>
            <a:r>
              <a:t/>
            </a:r>
            <a:endParaRPr sz="1400">
              <a:solidFill>
                <a:srgbClr val="202122"/>
              </a:solidFill>
            </a:endParaRPr>
          </a:p>
          <a:p>
            <a:pPr indent="0" lvl="0" marL="0" rtl="0" algn="l">
              <a:lnSpc>
                <a:spcPct val="115000"/>
              </a:lnSpc>
              <a:spcBef>
                <a:spcPts val="0"/>
              </a:spcBef>
              <a:spcAft>
                <a:spcPts val="0"/>
              </a:spcAft>
              <a:buClr>
                <a:schemeClr val="dk1"/>
              </a:buClr>
              <a:buSzPts val="1100"/>
              <a:buFont typeface="Arial"/>
              <a:buNone/>
            </a:pPr>
            <a:r>
              <a:rPr lang="en" sz="1400">
                <a:solidFill>
                  <a:srgbClr val="202122"/>
                </a:solidFill>
              </a:rPr>
              <a:t>Sperm counts dropped nearly 50% between 1938 and 1990, a period during which testicular cancer jumped sharply. The rate of decline is currently accelerating. </a:t>
            </a:r>
            <a:endParaRPr sz="1400">
              <a:solidFill>
                <a:srgbClr val="202122"/>
              </a:solidFill>
            </a:endParaRPr>
          </a:p>
          <a:p>
            <a:pPr indent="0" lvl="0" marL="0" rtl="0" algn="l">
              <a:spcBef>
                <a:spcPts val="0"/>
              </a:spcBef>
              <a:spcAft>
                <a:spcPts val="0"/>
              </a:spcAft>
              <a:buNone/>
            </a:pPr>
            <a:r>
              <a:t/>
            </a:r>
            <a:endParaRPr sz="1400"/>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g333d61dbeaa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3" name="Google Shape;1023;g333d61dbeaa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we can’t say that this is from any evolutionary changes.  It has to be from environmental influences when the change is seen that quickly</a:t>
            </a:r>
            <a:r>
              <a:rPr lang="en"/>
              <a:t>. </a:t>
            </a:r>
            <a:endParaRPr sz="1200">
              <a:solidFill>
                <a:srgbClr val="474747"/>
              </a:solidFill>
              <a:latin typeface="Roboto"/>
              <a:ea typeface="Roboto"/>
              <a:cs typeface="Roboto"/>
              <a:sym typeface="Roboto"/>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g333d61dbeaa_0_5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0" name="Google Shape;1030;g333d61dbeaa_0_5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g333d61dbeaa_0_5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6" name="Google Shape;1036;g333d61dbeaa_0_5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g38d6f81bbfb_0_18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4" name="Google Shape;1044;g38d6f81bbfb_0_18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2d591f89686_0_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sz="1100"/>
              <a:t>One of the most amazing aspects of the plastics crisis is how </a:t>
            </a:r>
            <a:r>
              <a:rPr i="1" lang="en" sz="1100"/>
              <a:t>recent</a:t>
            </a:r>
            <a:r>
              <a:rPr lang="en" sz="1100"/>
              <a:t> it is. </a:t>
            </a:r>
            <a:endParaRPr sz="1100"/>
          </a:p>
          <a:p>
            <a:pPr indent="0" lvl="0" marL="0" rtl="0" algn="l">
              <a:lnSpc>
                <a:spcPct val="100000"/>
              </a:lnSpc>
              <a:spcBef>
                <a:spcPts val="0"/>
              </a:spcBef>
              <a:spcAft>
                <a:spcPts val="0"/>
              </a:spcAft>
              <a:buSzPts val="1400"/>
              <a:buNone/>
            </a:pPr>
            <a:r>
              <a:t/>
            </a:r>
            <a:endParaRPr sz="1100"/>
          </a:p>
          <a:p>
            <a:pPr indent="0" lvl="0" marL="0" rtl="0" algn="l">
              <a:lnSpc>
                <a:spcPct val="100000"/>
              </a:lnSpc>
              <a:spcBef>
                <a:spcPts val="0"/>
              </a:spcBef>
              <a:spcAft>
                <a:spcPts val="0"/>
              </a:spcAft>
              <a:buSzPts val="1400"/>
              <a:buNone/>
            </a:pPr>
            <a:r>
              <a:rPr lang="en" sz="1100"/>
              <a:t>Of the nearly 10 billion ton of plastic in existence today, approximately half was manufactured in the last 15 years. </a:t>
            </a:r>
            <a:endParaRPr sz="1100"/>
          </a:p>
          <a:p>
            <a:pPr indent="0" lvl="0" marL="0" rtl="0" algn="l">
              <a:lnSpc>
                <a:spcPct val="100000"/>
              </a:lnSpc>
              <a:spcBef>
                <a:spcPts val="0"/>
              </a:spcBef>
              <a:spcAft>
                <a:spcPts val="0"/>
              </a:spcAft>
              <a:buSzPts val="1400"/>
              <a:buNone/>
            </a:pPr>
            <a:r>
              <a:t/>
            </a:r>
            <a:endParaRPr sz="1100"/>
          </a:p>
          <a:p>
            <a:pPr indent="0" lvl="0" marL="0" rtl="0" algn="l">
              <a:lnSpc>
                <a:spcPct val="100000"/>
              </a:lnSpc>
              <a:spcBef>
                <a:spcPts val="0"/>
              </a:spcBef>
              <a:spcAft>
                <a:spcPts val="0"/>
              </a:spcAft>
              <a:buSzPts val="1400"/>
              <a:buNone/>
            </a:pPr>
            <a:r>
              <a:rPr lang="en" sz="1100"/>
              <a:t>  You did not generate or purchase 10 billion tons of plastic. This is not your fault. You are here to be part of the solution.</a:t>
            </a:r>
            <a:endParaRPr sz="1100"/>
          </a:p>
        </p:txBody>
      </p:sp>
      <p:sp>
        <p:nvSpPr>
          <p:cNvPr id="638" name="Google Shape;638;g2d591f89686_0_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1" name="Shape 1051"/>
        <p:cNvGrpSpPr/>
        <p:nvPr/>
      </p:nvGrpSpPr>
      <p:grpSpPr>
        <a:xfrm>
          <a:off x="0" y="0"/>
          <a:ext cx="0" cy="0"/>
          <a:chOff x="0" y="0"/>
          <a:chExt cx="0" cy="0"/>
        </a:xfrm>
      </p:grpSpPr>
      <p:sp>
        <p:nvSpPr>
          <p:cNvPr id="1052" name="Google Shape;1052;g38d6f81bbfb_0_14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3" name="Google Shape;1053;g38d6f81bbfb_0_14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1" name="Shape 1061"/>
        <p:cNvGrpSpPr/>
        <p:nvPr/>
      </p:nvGrpSpPr>
      <p:grpSpPr>
        <a:xfrm>
          <a:off x="0" y="0"/>
          <a:ext cx="0" cy="0"/>
          <a:chOff x="0" y="0"/>
          <a:chExt cx="0" cy="0"/>
        </a:xfrm>
      </p:grpSpPr>
      <p:sp>
        <p:nvSpPr>
          <p:cNvPr id="1062" name="Google Shape;1062;g38d6f81bbfb_0_17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3" name="Google Shape;1063;g38d6f81bbfb_0_17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g38d6f81bbfb_0_19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2" name="Google Shape;1072;g38d6f81bbfb_0_19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g38d6f81bbfb_0_19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4" name="Google Shape;1084;g38d6f81bbfb_0_19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g2d591f89686_0_19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91" name="Google Shape;1091;g2d591f89686_0_196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g2d591f89686_0_196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fld id="{00000000-1234-1234-1234-123412341234}" type="slidenum">
              <a:rPr lang="en"/>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7" name="Shape 1097"/>
        <p:cNvGrpSpPr/>
        <p:nvPr/>
      </p:nvGrpSpPr>
      <p:grpSpPr>
        <a:xfrm>
          <a:off x="0" y="0"/>
          <a:ext cx="0" cy="0"/>
          <a:chOff x="0" y="0"/>
          <a:chExt cx="0" cy="0"/>
        </a:xfrm>
      </p:grpSpPr>
      <p:sp>
        <p:nvSpPr>
          <p:cNvPr id="1098" name="Google Shape;1098;g38d6f81bbfb_0_7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99" name="Google Shape;1099;g38d6f81bbfb_0_72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g38d6f81bbfb_0_72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fld id="{00000000-1234-1234-1234-123412341234}" type="slidenum">
              <a:rPr lang="en"/>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4" name="Shape 1104"/>
        <p:cNvGrpSpPr/>
        <p:nvPr/>
      </p:nvGrpSpPr>
      <p:grpSpPr>
        <a:xfrm>
          <a:off x="0" y="0"/>
          <a:ext cx="0" cy="0"/>
          <a:chOff x="0" y="0"/>
          <a:chExt cx="0" cy="0"/>
        </a:xfrm>
      </p:grpSpPr>
      <p:sp>
        <p:nvSpPr>
          <p:cNvPr id="1105" name="Google Shape;1105;g38d6f81bbfb_0_7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06" name="Google Shape;1106;g38d6f81bbfb_0_73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g38d6f81bbfb_0_73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fld id="{00000000-1234-1234-1234-123412341234}" type="slidenum">
              <a:rPr lang="en"/>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1" name="Shape 1111"/>
        <p:cNvGrpSpPr/>
        <p:nvPr/>
      </p:nvGrpSpPr>
      <p:grpSpPr>
        <a:xfrm>
          <a:off x="0" y="0"/>
          <a:ext cx="0" cy="0"/>
          <a:chOff x="0" y="0"/>
          <a:chExt cx="0" cy="0"/>
        </a:xfrm>
      </p:grpSpPr>
      <p:sp>
        <p:nvSpPr>
          <p:cNvPr id="1112" name="Google Shape;1112;g38d6f81bbfb_0_7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13" name="Google Shape;1113;g38d6f81bbfb_0_74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g38d6f81bbfb_0_74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fld id="{00000000-1234-1234-1234-123412341234}" type="slidenum">
              <a:rPr lang="en"/>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8" name="Shape 1118"/>
        <p:cNvGrpSpPr/>
        <p:nvPr/>
      </p:nvGrpSpPr>
      <p:grpSpPr>
        <a:xfrm>
          <a:off x="0" y="0"/>
          <a:ext cx="0" cy="0"/>
          <a:chOff x="0" y="0"/>
          <a:chExt cx="0" cy="0"/>
        </a:xfrm>
      </p:grpSpPr>
      <p:sp>
        <p:nvSpPr>
          <p:cNvPr id="1119" name="Google Shape;1119;g38d6f81bbfb_0_16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0" name="Google Shape;1120;g38d6f81bbfb_0_16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can join this fight. Healthcare personnel are regularly needed to testify to local legislatures and write letters to the editor supporting such bans.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8" name="Shape 1128"/>
        <p:cNvGrpSpPr/>
        <p:nvPr/>
      </p:nvGrpSpPr>
      <p:grpSpPr>
        <a:xfrm>
          <a:off x="0" y="0"/>
          <a:ext cx="0" cy="0"/>
          <a:chOff x="0" y="0"/>
          <a:chExt cx="0" cy="0"/>
        </a:xfrm>
      </p:grpSpPr>
      <p:sp>
        <p:nvSpPr>
          <p:cNvPr id="1129" name="Google Shape;1129;g333d61dbeaa_0_5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0" name="Google Shape;1130;g333d61dbeaa_0_5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34fec69a32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4" name="Google Shape;644;g34fec69a328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human population has tripled since 1950; plastic production increased 70-fold. And we are on track to double production again by 2050.</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This graph shows plastic production over much of the past century. If you look carefully, you might notice something interesting: Half of all the plastic ever produced was created in the past 15-20 years. That is alarming, but it is also grounds for hope. This problem is incredibly recent. Think about where you were in 2005. It is very easy to imagine a world without this level of plastic. It is also easy to identify how things came to be this way, and how to change them.</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So how did things come to be this way? Let’s take a moment to go back to the beginning.</a:t>
            </a:r>
            <a:endParaRPr sz="1200">
              <a:solidFill>
                <a:schemeClr val="dk1"/>
              </a:solidFill>
              <a:latin typeface="Calibri"/>
              <a:ea typeface="Calibri"/>
              <a:cs typeface="Calibri"/>
              <a:sym typeface="Calibri"/>
            </a:endParaRPr>
          </a:p>
          <a:p>
            <a:pPr indent="-228600" lvl="0" marL="457200" rtl="0" algn="l">
              <a:spcBef>
                <a:spcPts val="0"/>
              </a:spcBef>
              <a:spcAft>
                <a:spcPts val="0"/>
              </a:spcAft>
              <a:buClr>
                <a:schemeClr val="dk1"/>
              </a:buClr>
              <a:buSzPts val="1400"/>
              <a:buFont typeface="Arial"/>
              <a:buNone/>
            </a:pPr>
            <a:r>
              <a:t/>
            </a:r>
            <a:endParaRPr>
              <a:solidFill>
                <a:srgbClr val="202124"/>
              </a:solidFill>
              <a:latin typeface="Century Gothic"/>
              <a:ea typeface="Century Gothic"/>
              <a:cs typeface="Century Gothic"/>
              <a:sym typeface="Century Gothic"/>
            </a:endParaRPr>
          </a:p>
          <a:p>
            <a:pPr indent="-228600" lvl="0" marL="457200" rtl="0" algn="l">
              <a:lnSpc>
                <a:spcPct val="100000"/>
              </a:lnSpc>
              <a:spcBef>
                <a:spcPts val="0"/>
              </a:spcBef>
              <a:spcAft>
                <a:spcPts val="0"/>
              </a:spcAft>
              <a:buClr>
                <a:schemeClr val="dk1"/>
              </a:buClr>
              <a:buSzPts val="1400"/>
              <a:buFont typeface="Arial"/>
              <a:buNone/>
            </a:pPr>
            <a:r>
              <a:t/>
            </a:r>
            <a:endParaRPr>
              <a:solidFill>
                <a:srgbClr val="202124"/>
              </a:solidFill>
              <a:latin typeface="Century Gothic"/>
              <a:ea typeface="Century Gothic"/>
              <a:cs typeface="Century Gothic"/>
              <a:sym typeface="Century Gothic"/>
            </a:endParaRPr>
          </a:p>
        </p:txBody>
      </p:sp>
      <p:sp>
        <p:nvSpPr>
          <p:cNvPr id="645" name="Google Shape;645;g34fec69a328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7" name="Shape 1137"/>
        <p:cNvGrpSpPr/>
        <p:nvPr/>
      </p:nvGrpSpPr>
      <p:grpSpPr>
        <a:xfrm>
          <a:off x="0" y="0"/>
          <a:ext cx="0" cy="0"/>
          <a:chOff x="0" y="0"/>
          <a:chExt cx="0" cy="0"/>
        </a:xfrm>
      </p:grpSpPr>
      <p:sp>
        <p:nvSpPr>
          <p:cNvPr id="1138" name="Google Shape;1138;g333d61dbeaa_0_5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9" name="Google Shape;1139;g333d61dbeaa_0_5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3" name="Shape 1143"/>
        <p:cNvGrpSpPr/>
        <p:nvPr/>
      </p:nvGrpSpPr>
      <p:grpSpPr>
        <a:xfrm>
          <a:off x="0" y="0"/>
          <a:ext cx="0" cy="0"/>
          <a:chOff x="0" y="0"/>
          <a:chExt cx="0" cy="0"/>
        </a:xfrm>
      </p:grpSpPr>
      <p:sp>
        <p:nvSpPr>
          <p:cNvPr id="1144" name="Google Shape;1144;g333d61dbeaa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5" name="Google Shape;1145;g333d61dbeaa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2024 was the hottest year known to science, with four days in July that were the hottest in 125,000 years.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Global temperatures between June and August were 1.5 degrees Celsius (2.7 degrees Fahrenheit) above the preindustrial average. That is, we are now living on a planet that is warmer than the human species evolved to inhabit. </a:t>
            </a:r>
            <a:endParaRPr sz="1000">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Even the petrochemical industry understands that it has an image problem.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g329c489117a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0" name="Google Shape;1150;g329c489117a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600">
                <a:solidFill>
                  <a:srgbClr val="202122"/>
                </a:solidFill>
              </a:rPr>
              <a:t>The increasing popularity of electric cars  and renewable energy are reducing demand for fossil fuels.  </a:t>
            </a:r>
            <a:endParaRPr sz="1600">
              <a:solidFill>
                <a:srgbClr val="202122"/>
              </a:solidFill>
            </a:endParaRPr>
          </a:p>
          <a:p>
            <a:pPr indent="0" lvl="0" marL="0" rtl="0" algn="l">
              <a:spcBef>
                <a:spcPts val="1200"/>
              </a:spcBef>
              <a:spcAft>
                <a:spcPts val="0"/>
              </a:spcAft>
              <a:buClr>
                <a:schemeClr val="dk1"/>
              </a:buClr>
              <a:buSzPts val="1100"/>
              <a:buFont typeface="Arial"/>
              <a:buNone/>
            </a:pPr>
            <a:r>
              <a:rPr lang="en" sz="1600">
                <a:solidFill>
                  <a:srgbClr val="202122"/>
                </a:solidFill>
              </a:rPr>
              <a:t>Globally, 20% of new car sales were EVs in 2023.</a:t>
            </a:r>
            <a:endParaRPr sz="1600">
              <a:solidFill>
                <a:srgbClr val="202122"/>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1200"/>
              </a:spcBef>
              <a:spcAft>
                <a:spcPts val="0"/>
              </a:spcAft>
              <a:buClr>
                <a:schemeClr val="dk1"/>
              </a:buClr>
              <a:buSzPts val="1100"/>
              <a:buFont typeface="Arial"/>
              <a:buNone/>
            </a:pPr>
            <a:r>
              <a:rPr lang="en" sz="1400">
                <a:solidFill>
                  <a:srgbClr val="363737"/>
                </a:solidFill>
              </a:rPr>
              <a:t>Renewables produced 30% of the world’s electricity in 2023. We’ve reached a ‘pivot point’ where emissions from fossil fuels for power generation will start to fall.</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sz="1600">
                <a:solidFill>
                  <a:srgbClr val="202122"/>
                </a:solidFill>
              </a:rPr>
              <a:t>According to the International Energy Agency, renewables are set to overtake coal and become the world's largest source of electricity by early 2025.</a:t>
            </a:r>
            <a:endParaRPr sz="1600">
              <a:solidFill>
                <a:srgbClr val="202122"/>
              </a:solidFill>
            </a:endParaRPr>
          </a:p>
          <a:p>
            <a:pPr indent="0" lvl="0" marL="0" rtl="0" algn="l">
              <a:spcBef>
                <a:spcPts val="120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4" name="Shape 1154"/>
        <p:cNvGrpSpPr/>
        <p:nvPr/>
      </p:nvGrpSpPr>
      <p:grpSpPr>
        <a:xfrm>
          <a:off x="0" y="0"/>
          <a:ext cx="0" cy="0"/>
          <a:chOff x="0" y="0"/>
          <a:chExt cx="0" cy="0"/>
        </a:xfrm>
      </p:grpSpPr>
      <p:sp>
        <p:nvSpPr>
          <p:cNvPr id="1155" name="Google Shape;1155;g392dc1a414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6" name="Google Shape;1156;g392dc1a414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3" name="Shape 1163"/>
        <p:cNvGrpSpPr/>
        <p:nvPr/>
      </p:nvGrpSpPr>
      <p:grpSpPr>
        <a:xfrm>
          <a:off x="0" y="0"/>
          <a:ext cx="0" cy="0"/>
          <a:chOff x="0" y="0"/>
          <a:chExt cx="0" cy="0"/>
        </a:xfrm>
      </p:grpSpPr>
      <p:sp>
        <p:nvSpPr>
          <p:cNvPr id="1164" name="Google Shape;1164;g36100be43f9_0_2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65" name="Google Shape;1165;g36100be43f9_0_28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g36100be43f9_0_28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fld id="{00000000-1234-1234-1234-123412341234}" type="slidenum">
              <a:rPr lang="en"/>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2" name="Shape 1172"/>
        <p:cNvGrpSpPr/>
        <p:nvPr/>
      </p:nvGrpSpPr>
      <p:grpSpPr>
        <a:xfrm>
          <a:off x="0" y="0"/>
          <a:ext cx="0" cy="0"/>
          <a:chOff x="0" y="0"/>
          <a:chExt cx="0" cy="0"/>
        </a:xfrm>
      </p:grpSpPr>
      <p:sp>
        <p:nvSpPr>
          <p:cNvPr id="1173" name="Google Shape;1173;g36ca49bac69_0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74" name="Google Shape;1174;g36ca49bac69_0_10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g36ca49bac69_0_10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fld id="{00000000-1234-1234-1234-123412341234}" type="slidenum">
              <a:rPr lang="en"/>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1" name="Shape 1181"/>
        <p:cNvGrpSpPr/>
        <p:nvPr/>
      </p:nvGrpSpPr>
      <p:grpSpPr>
        <a:xfrm>
          <a:off x="0" y="0"/>
          <a:ext cx="0" cy="0"/>
          <a:chOff x="0" y="0"/>
          <a:chExt cx="0" cy="0"/>
        </a:xfrm>
      </p:grpSpPr>
      <p:sp>
        <p:nvSpPr>
          <p:cNvPr id="1182" name="Google Shape;1182;g392d1c87f8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3" name="Google Shape;1183;g392d1c87f8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4" name="Shape 1194"/>
        <p:cNvGrpSpPr/>
        <p:nvPr/>
      </p:nvGrpSpPr>
      <p:grpSpPr>
        <a:xfrm>
          <a:off x="0" y="0"/>
          <a:ext cx="0" cy="0"/>
          <a:chOff x="0" y="0"/>
          <a:chExt cx="0" cy="0"/>
        </a:xfrm>
      </p:grpSpPr>
      <p:sp>
        <p:nvSpPr>
          <p:cNvPr id="1195" name="Google Shape;1195;g36ca49bac69_0_2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96" name="Google Shape;1196;g36ca49bac69_0_29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Times New Roman"/>
              <a:buNone/>
            </a:pPr>
            <a:r>
              <a:rPr lang="en">
                <a:latin typeface="Times New Roman"/>
                <a:ea typeface="Times New Roman"/>
                <a:cs typeface="Times New Roman"/>
                <a:sym typeface="Times New Roman"/>
              </a:rPr>
              <a:t>In 2015, plastics accounted for 3.7% of global emissions. </a:t>
            </a:r>
            <a:endParaRPr>
              <a:latin typeface="Arial"/>
              <a:ea typeface="Arial"/>
              <a:cs typeface="Arial"/>
              <a:sym typeface="Arial"/>
            </a:endParaRPr>
          </a:p>
          <a:p>
            <a:pPr indent="0" lvl="0" marL="0" rtl="0" algn="l">
              <a:spcBef>
                <a:spcPts val="0"/>
              </a:spcBef>
              <a:spcAft>
                <a:spcPts val="0"/>
              </a:spcAft>
              <a:buNone/>
            </a:pPr>
            <a:r>
              <a:t/>
            </a:r>
            <a:endParaRPr/>
          </a:p>
        </p:txBody>
      </p:sp>
      <p:sp>
        <p:nvSpPr>
          <p:cNvPr id="1197" name="Google Shape;1197;g36ca49bac69_0_29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fld id="{00000000-1234-1234-1234-123412341234}" type="slidenum">
              <a:rPr lang="en"/>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2" name="Shape 1202"/>
        <p:cNvGrpSpPr/>
        <p:nvPr/>
      </p:nvGrpSpPr>
      <p:grpSpPr>
        <a:xfrm>
          <a:off x="0" y="0"/>
          <a:ext cx="0" cy="0"/>
          <a:chOff x="0" y="0"/>
          <a:chExt cx="0" cy="0"/>
        </a:xfrm>
      </p:grpSpPr>
      <p:sp>
        <p:nvSpPr>
          <p:cNvPr id="1203" name="Google Shape;1203;g36ca49bac69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4" name="Google Shape;1204;g36ca49bac69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8" name="Shape 1208"/>
        <p:cNvGrpSpPr/>
        <p:nvPr/>
      </p:nvGrpSpPr>
      <p:grpSpPr>
        <a:xfrm>
          <a:off x="0" y="0"/>
          <a:ext cx="0" cy="0"/>
          <a:chOff x="0" y="0"/>
          <a:chExt cx="0" cy="0"/>
        </a:xfrm>
      </p:grpSpPr>
      <p:sp>
        <p:nvSpPr>
          <p:cNvPr id="1209" name="Google Shape;1209;g392dedb429f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0" name="Google Shape;1210;g392dedb429f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38d6f81bbfb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38d6f81bbfb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Single-use items account for an estimated 35–40% of current plastic output and contribute disproportionately to plastic waste, accounting an estimated 65% of discarded plastics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36100be43f9_0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36100be43f9_0_8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This is not just a litter problem. From the standpoint of living organisms, adding this many hazardous chemicals to the environment is likely to be unsurvivable. </a:t>
            </a:r>
            <a:endParaRPr/>
          </a:p>
        </p:txBody>
      </p:sp>
      <p:sp>
        <p:nvSpPr>
          <p:cNvPr id="663" name="Google Shape;663;g36100be43f9_0_8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365797a389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365797a389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Almost as soon as it started, the pace of production worried onlookers like Rachel Caron. Carson was concerned about the capacity of both humans and the ecosystem to adapt to these new materials as quickly as they were coming out. </a:t>
            </a:r>
            <a:endParaRPr>
              <a:solidFill>
                <a:schemeClr val="dk1"/>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She wrote: “Given time – time not in years, but in millenia – life adjusts, and a balance has been reached. For time is an essential ingredient; but in the modern world, there is no time.” (7)</a:t>
            </a:r>
            <a:endParaRPr>
              <a:solidFill>
                <a:schemeClr val="dk1"/>
              </a:solidFill>
            </a:endParaRPr>
          </a:p>
          <a:p>
            <a:pPr indent="0" lvl="0" marL="0" rtl="0" algn="l">
              <a:spcBef>
                <a:spcPts val="0"/>
              </a:spcBef>
              <a:spcAft>
                <a:spcPts val="0"/>
              </a:spcAft>
              <a:buClr>
                <a:schemeClr val="dk1"/>
              </a:buClr>
              <a:buSzPts val="1400"/>
              <a:buFont typeface="Arial"/>
              <a:buNone/>
            </a:pPr>
            <a:r>
              <a:t/>
            </a:r>
            <a:endParaRPr sz="1200">
              <a:solidFill>
                <a:schemeClr val="dk1"/>
              </a:solidFill>
            </a:endParaRPr>
          </a:p>
          <a:p>
            <a:pPr indent="0" lvl="0" marL="0" rtl="0" algn="l">
              <a:spcBef>
                <a:spcPts val="0"/>
              </a:spcBef>
              <a:spcAft>
                <a:spcPts val="0"/>
              </a:spcAft>
              <a:buNone/>
            </a:pPr>
            <a:r>
              <a:rPr lang="en" sz="1200">
                <a:solidFill>
                  <a:schemeClr val="dk1"/>
                </a:solidFill>
              </a:rPr>
              <a:t>Carson raised</a:t>
            </a:r>
            <a:r>
              <a:rPr lang="en" sz="1200">
                <a:solidFill>
                  <a:srgbClr val="2B2B2B"/>
                </a:solidFill>
              </a:rPr>
              <a:t> a new public awareness that </a:t>
            </a:r>
            <a:r>
              <a:rPr b="1" lang="en" sz="1200">
                <a:solidFill>
                  <a:srgbClr val="2B2B2B"/>
                </a:solidFill>
              </a:rPr>
              <a:t>nature was vulnerable to human intervention</a:t>
            </a:r>
            <a:r>
              <a:rPr lang="en" sz="1200">
                <a:solidFill>
                  <a:srgbClr val="2B2B2B"/>
                </a:solidFill>
              </a:rPr>
              <a:t>.</a:t>
            </a:r>
            <a:endParaRPr sz="1200">
              <a:solidFill>
                <a:srgbClr val="2B2B2B"/>
              </a:solidFill>
            </a:endParaRPr>
          </a:p>
          <a:p>
            <a:pPr indent="0" lvl="0" marL="0" rtl="0" algn="l">
              <a:spcBef>
                <a:spcPts val="0"/>
              </a:spcBef>
              <a:spcAft>
                <a:spcPts val="0"/>
              </a:spcAft>
              <a:buClr>
                <a:schemeClr val="dk1"/>
              </a:buClr>
              <a:buSzPts val="1400"/>
              <a:buFont typeface="Arial"/>
              <a:buNone/>
            </a:pPr>
            <a:r>
              <a:rPr lang="en" sz="1200">
                <a:solidFill>
                  <a:srgbClr val="2B2B2B"/>
                </a:solidFill>
              </a:rPr>
              <a:t>She surfaced the idea that technological progress can sometimes be so fundamentally at odds with natural processes that it must be curtailed. </a:t>
            </a:r>
            <a:endParaRPr sz="1200">
              <a:solidFill>
                <a:srgbClr val="2B2B2B"/>
              </a:solidFill>
            </a:endParaRPr>
          </a:p>
          <a:p>
            <a:pPr indent="0" lvl="0" marL="0" rtl="0" algn="l">
              <a:spcBef>
                <a:spcPts val="0"/>
              </a:spcBef>
              <a:spcAft>
                <a:spcPts val="0"/>
              </a:spcAft>
              <a:buClr>
                <a:schemeClr val="dk1"/>
              </a:buClr>
              <a:buSzPts val="14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g"/><Relationship Id="rId3" Type="http://schemas.openxmlformats.org/officeDocument/2006/relationships/image" Target="../media/image3.png"/><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g"/><Relationship Id="rId3" Type="http://schemas.openxmlformats.org/officeDocument/2006/relationships/image" Target="../media/image3.png"/><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g"/><Relationship Id="rId3" Type="http://schemas.openxmlformats.org/officeDocument/2006/relationships/image" Target="../media/image2.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g"/><Relationship Id="rId3"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jpg"/><Relationship Id="rId3" Type="http://schemas.openxmlformats.org/officeDocument/2006/relationships/image" Target="../media/image23.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jpg"/><Relationship Id="rId3" Type="http://schemas.openxmlformats.org/officeDocument/2006/relationships/image" Target="../media/image23.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jpg"/><Relationship Id="rId3" Type="http://schemas.openxmlformats.org/officeDocument/2006/relationships/image" Target="../media/image23.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jpg"/><Relationship Id="rId3" Type="http://schemas.openxmlformats.org/officeDocument/2006/relationships/image" Target="../media/image10.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jpg"/><Relationship Id="rId3" Type="http://schemas.openxmlformats.org/officeDocument/2006/relationships/image" Target="../media/image23.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jpg"/><Relationship Id="rId3" Type="http://schemas.openxmlformats.org/officeDocument/2006/relationships/image" Target="../media/image23.jp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jpg"/><Relationship Id="rId3" Type="http://schemas.openxmlformats.org/officeDocument/2006/relationships/image" Target="../media/image23.jp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3.png"/><Relationship Id="rId3" Type="http://schemas.openxmlformats.org/officeDocument/2006/relationships/image" Target="../media/image23.jp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4.png"/><Relationship Id="rId3" Type="http://schemas.openxmlformats.org/officeDocument/2006/relationships/image" Target="../media/image23.jp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 Id="rId3" Type="http://schemas.openxmlformats.org/officeDocument/2006/relationships/image" Target="../media/image23.jp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34.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2.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0.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jpg"/><Relationship Id="rId3" Type="http://schemas.openxmlformats.org/officeDocument/2006/relationships/image" Target="../media/image26.jpg"/><Relationship Id="rId4" Type="http://schemas.openxmlformats.org/officeDocument/2006/relationships/image" Target="../media/image22.png"/><Relationship Id="rId5" Type="http://schemas.openxmlformats.org/officeDocument/2006/relationships/image" Target="../media/image20.jp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jpg"/><Relationship Id="rId3" Type="http://schemas.openxmlformats.org/officeDocument/2006/relationships/image" Target="../media/image19.jpg"/><Relationship Id="rId4" Type="http://schemas.openxmlformats.org/officeDocument/2006/relationships/image" Target="../media/image41.png"/><Relationship Id="rId5" Type="http://schemas.openxmlformats.org/officeDocument/2006/relationships/image" Target="../media/image2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5.jpg"/><Relationship Id="rId3" Type="http://schemas.openxmlformats.org/officeDocument/2006/relationships/image" Target="../media/image47.jpg"/><Relationship Id="rId4" Type="http://schemas.openxmlformats.org/officeDocument/2006/relationships/image" Target="../media/image21.png"/><Relationship Id="rId5" Type="http://schemas.openxmlformats.org/officeDocument/2006/relationships/image" Target="../media/image4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8.jpg"/><Relationship Id="rId3" Type="http://schemas.openxmlformats.org/officeDocument/2006/relationships/image" Target="../media/image47.jpg"/><Relationship Id="rId4" Type="http://schemas.openxmlformats.org/officeDocument/2006/relationships/image" Target="../media/image30.png"/><Relationship Id="rId5" Type="http://schemas.openxmlformats.org/officeDocument/2006/relationships/image" Target="../media/image21.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3" name="Shape 493"/>
        <p:cNvGrpSpPr/>
        <p:nvPr/>
      </p:nvGrpSpPr>
      <p:grpSpPr>
        <a:xfrm>
          <a:off x="0" y="0"/>
          <a:ext cx="0" cy="0"/>
          <a:chOff x="0" y="0"/>
          <a:chExt cx="0" cy="0"/>
        </a:xfrm>
      </p:grpSpPr>
      <p:sp>
        <p:nvSpPr>
          <p:cNvPr id="494" name="Google Shape;494;p10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95" name="Google Shape;495;p10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96" name="Shape 496"/>
        <p:cNvGrpSpPr/>
        <p:nvPr/>
      </p:nvGrpSpPr>
      <p:grpSpPr>
        <a:xfrm>
          <a:off x="0" y="0"/>
          <a:ext cx="0" cy="0"/>
          <a:chOff x="0" y="0"/>
          <a:chExt cx="0" cy="0"/>
        </a:xfrm>
      </p:grpSpPr>
      <p:sp>
        <p:nvSpPr>
          <p:cNvPr id="497" name="Google Shape;497;p10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98" name="Google Shape;498;p10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99" name="Google Shape;499;p10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00" name="Shape 500"/>
        <p:cNvGrpSpPr/>
        <p:nvPr/>
      </p:nvGrpSpPr>
      <p:grpSpPr>
        <a:xfrm>
          <a:off x="0" y="0"/>
          <a:ext cx="0" cy="0"/>
          <a:chOff x="0" y="0"/>
          <a:chExt cx="0" cy="0"/>
        </a:xfrm>
      </p:grpSpPr>
      <p:sp>
        <p:nvSpPr>
          <p:cNvPr id="501" name="Google Shape;501;p10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502" name="Google Shape;502;p10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03" name="Shape 503"/>
        <p:cNvGrpSpPr/>
        <p:nvPr/>
      </p:nvGrpSpPr>
      <p:grpSpPr>
        <a:xfrm>
          <a:off x="0" y="0"/>
          <a:ext cx="0" cy="0"/>
          <a:chOff x="0" y="0"/>
          <a:chExt cx="0" cy="0"/>
        </a:xfrm>
      </p:grpSpPr>
      <p:sp>
        <p:nvSpPr>
          <p:cNvPr id="504" name="Google Shape;504;p10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05" name="Google Shape;505;p10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506" name="Google Shape;506;p10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7" name="Google Shape;507;p10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508" name="Google Shape;508;p10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09" name="Shape 509"/>
        <p:cNvGrpSpPr/>
        <p:nvPr/>
      </p:nvGrpSpPr>
      <p:grpSpPr>
        <a:xfrm>
          <a:off x="0" y="0"/>
          <a:ext cx="0" cy="0"/>
          <a:chOff x="0" y="0"/>
          <a:chExt cx="0" cy="0"/>
        </a:xfrm>
      </p:grpSpPr>
      <p:sp>
        <p:nvSpPr>
          <p:cNvPr id="510" name="Google Shape;510;p11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511" name="Google Shape;511;p1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12" name="Shape 512"/>
        <p:cNvGrpSpPr/>
        <p:nvPr/>
      </p:nvGrpSpPr>
      <p:grpSpPr>
        <a:xfrm>
          <a:off x="0" y="0"/>
          <a:ext cx="0" cy="0"/>
          <a:chOff x="0" y="0"/>
          <a:chExt cx="0" cy="0"/>
        </a:xfrm>
      </p:grpSpPr>
      <p:sp>
        <p:nvSpPr>
          <p:cNvPr id="513" name="Google Shape;513;p11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14" name="Google Shape;514;p11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515" name="Google Shape;515;p1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TITLE_AND_BODY_1">
    <p:bg>
      <p:bgPr>
        <a:gradFill>
          <a:gsLst>
            <a:gs pos="0">
              <a:srgbClr val="0D5375"/>
            </a:gs>
            <a:gs pos="100000">
              <a:srgbClr val="04A4C6">
                <a:alpha val="13725"/>
              </a:srgbClr>
            </a:gs>
          </a:gsLst>
          <a:lin ang="16200038" scaled="0"/>
        </a:gradFill>
      </p:bgPr>
    </p:bg>
    <p:spTree>
      <p:nvGrpSpPr>
        <p:cNvPr id="516" name="Shape 516"/>
        <p:cNvGrpSpPr/>
        <p:nvPr/>
      </p:nvGrpSpPr>
      <p:grpSpPr>
        <a:xfrm>
          <a:off x="0" y="0"/>
          <a:ext cx="0" cy="0"/>
          <a:chOff x="0" y="0"/>
          <a:chExt cx="0" cy="0"/>
        </a:xfrm>
      </p:grpSpPr>
      <p:pic>
        <p:nvPicPr>
          <p:cNvPr descr="Picture 6" id="517" name="Google Shape;517;p112"/>
          <p:cNvPicPr preferRelativeResize="0"/>
          <p:nvPr/>
        </p:nvPicPr>
        <p:blipFill rotWithShape="1">
          <a:blip r:embed="rId2">
            <a:alphaModFix/>
          </a:blip>
          <a:srcRect b="0" l="0" r="0" t="0"/>
          <a:stretch/>
        </p:blipFill>
        <p:spPr>
          <a:xfrm>
            <a:off x="-1744793" y="-955015"/>
            <a:ext cx="12633581" cy="2452953"/>
          </a:xfrm>
          <a:prstGeom prst="rect">
            <a:avLst/>
          </a:prstGeom>
          <a:noFill/>
          <a:ln>
            <a:noFill/>
          </a:ln>
        </p:spPr>
      </p:pic>
      <p:sp>
        <p:nvSpPr>
          <p:cNvPr id="518" name="Google Shape;518;p112"/>
          <p:cNvSpPr txBox="1"/>
          <p:nvPr>
            <p:ph idx="12" type="sldNum"/>
          </p:nvPr>
        </p:nvSpPr>
        <p:spPr>
          <a:xfrm>
            <a:off x="4419600" y="4629150"/>
            <a:ext cx="2133600" cy="276300"/>
          </a:xfrm>
          <a:prstGeom prst="rect">
            <a:avLst/>
          </a:prstGeom>
          <a:noFill/>
          <a:ln>
            <a:noFill/>
          </a:ln>
        </p:spPr>
        <p:txBody>
          <a:bodyPr anchorCtr="0" anchor="t" bIns="45700" lIns="45700" spcFirstLastPara="1" rIns="45700" wrap="square" tIns="45700">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19" name="Shape 519"/>
        <p:cNvGrpSpPr/>
        <p:nvPr/>
      </p:nvGrpSpPr>
      <p:grpSpPr>
        <a:xfrm>
          <a:off x="0" y="0"/>
          <a:ext cx="0" cy="0"/>
          <a:chOff x="0" y="0"/>
          <a:chExt cx="0" cy="0"/>
        </a:xfrm>
      </p:grpSpPr>
      <p:sp>
        <p:nvSpPr>
          <p:cNvPr id="520" name="Google Shape;520;p1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21" name="Google Shape;521;p1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marR="0" algn="l">
              <a:lnSpc>
                <a:spcPct val="90000"/>
              </a:lnSpc>
              <a:spcBef>
                <a:spcPts val="8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algn="l">
              <a:lnSpc>
                <a:spcPct val="90000"/>
              </a:lnSpc>
              <a:spcBef>
                <a:spcPts val="4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algn="l">
              <a:lnSpc>
                <a:spcPct val="90000"/>
              </a:lnSpc>
              <a:spcBef>
                <a:spcPts val="4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algn="l">
              <a:lnSpc>
                <a:spcPct val="90000"/>
              </a:lnSpc>
              <a:spcBef>
                <a:spcPts val="4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algn="l">
              <a:lnSpc>
                <a:spcPct val="90000"/>
              </a:lnSpc>
              <a:spcBef>
                <a:spcPts val="4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algn="l">
              <a:lnSpc>
                <a:spcPct val="90000"/>
              </a:lnSpc>
              <a:spcBef>
                <a:spcPts val="4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100" u="none" cap="none" strike="noStrike">
                <a:solidFill>
                  <a:srgbClr val="000000"/>
                </a:solidFill>
                <a:latin typeface="Arial"/>
                <a:ea typeface="Arial"/>
                <a:cs typeface="Arial"/>
                <a:sym typeface="Arial"/>
              </a:defRPr>
            </a:lvl9pPr>
          </a:lstStyle>
          <a:p/>
        </p:txBody>
      </p:sp>
      <p:sp>
        <p:nvSpPr>
          <p:cNvPr id="522" name="Google Shape;522;p1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23" name="Google Shape;523;p1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24" name="Google Shape;524;p1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888888"/>
              </a:buClr>
              <a:buSzPts val="900"/>
              <a:buFont typeface="Calibri"/>
              <a:buNone/>
              <a:defRPr b="0" i="0" sz="11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900"/>
              <a:buFont typeface="Calibri"/>
              <a:buNone/>
              <a:defRPr b="0" i="0" sz="11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900"/>
              <a:buFont typeface="Calibri"/>
              <a:buNone/>
              <a:defRPr b="0" i="0" sz="11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900"/>
              <a:buFont typeface="Calibri"/>
              <a:buNone/>
              <a:defRPr b="0" i="0" sz="11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900"/>
              <a:buFont typeface="Calibri"/>
              <a:buNone/>
              <a:defRPr b="0" i="0" sz="11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900"/>
              <a:buFont typeface="Calibri"/>
              <a:buNone/>
              <a:defRPr b="0" i="0" sz="11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900"/>
              <a:buFont typeface="Calibri"/>
              <a:buNone/>
              <a:defRPr b="0" i="0" sz="11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900"/>
              <a:buFont typeface="Calibri"/>
              <a:buNone/>
              <a:defRPr b="0" i="0" sz="11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900"/>
              <a:buFont typeface="Calibri"/>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525" name="Shape 525"/>
        <p:cNvGrpSpPr/>
        <p:nvPr/>
      </p:nvGrpSpPr>
      <p:grpSpPr>
        <a:xfrm>
          <a:off x="0" y="0"/>
          <a:ext cx="0" cy="0"/>
          <a:chOff x="0" y="0"/>
          <a:chExt cx="0" cy="0"/>
        </a:xfrm>
      </p:grpSpPr>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32" name="Shape 532"/>
        <p:cNvGrpSpPr/>
        <p:nvPr/>
      </p:nvGrpSpPr>
      <p:grpSpPr>
        <a:xfrm>
          <a:off x="0" y="0"/>
          <a:ext cx="0" cy="0"/>
          <a:chOff x="0" y="0"/>
          <a:chExt cx="0" cy="0"/>
        </a:xfrm>
      </p:grpSpPr>
      <p:sp>
        <p:nvSpPr>
          <p:cNvPr id="533" name="Google Shape;533;p116"/>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34" name="Google Shape;534;p116"/>
          <p:cNvSpPr/>
          <p:nvPr>
            <p:ph idx="2" type="pic"/>
          </p:nvPr>
        </p:nvSpPr>
        <p:spPr>
          <a:xfrm>
            <a:off x="3887391" y="740569"/>
            <a:ext cx="4629300" cy="3655200"/>
          </a:xfrm>
          <a:prstGeom prst="rect">
            <a:avLst/>
          </a:prstGeom>
          <a:noFill/>
          <a:ln>
            <a:noFill/>
          </a:ln>
        </p:spPr>
      </p:sp>
      <p:sp>
        <p:nvSpPr>
          <p:cNvPr id="535" name="Google Shape;535;p116"/>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536" name="Google Shape;536;p1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37" name="Google Shape;537;p1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38" name="Google Shape;538;p1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9" name="Shape 539"/>
        <p:cNvGrpSpPr/>
        <p:nvPr/>
      </p:nvGrpSpPr>
      <p:grpSpPr>
        <a:xfrm>
          <a:off x="0" y="0"/>
          <a:ext cx="0" cy="0"/>
          <a:chOff x="0" y="0"/>
          <a:chExt cx="0" cy="0"/>
        </a:xfrm>
      </p:grpSpPr>
      <p:sp>
        <p:nvSpPr>
          <p:cNvPr id="540" name="Google Shape;540;p1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41" name="Google Shape;541;p1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42" name="Google Shape;542;p1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43" name="Shape 543"/>
        <p:cNvGrpSpPr/>
        <p:nvPr/>
      </p:nvGrpSpPr>
      <p:grpSpPr>
        <a:xfrm>
          <a:off x="0" y="0"/>
          <a:ext cx="0" cy="0"/>
          <a:chOff x="0" y="0"/>
          <a:chExt cx="0" cy="0"/>
        </a:xfrm>
      </p:grpSpPr>
      <p:sp>
        <p:nvSpPr>
          <p:cNvPr id="544" name="Google Shape;544;p11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45" name="Google Shape;545;p118"/>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46" name="Google Shape;546;p118"/>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47" name="Google Shape;547;p11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48" name="Google Shape;548;p1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49" name="Google Shape;549;p1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50" name="Shape 550"/>
        <p:cNvGrpSpPr/>
        <p:nvPr/>
      </p:nvGrpSpPr>
      <p:grpSpPr>
        <a:xfrm>
          <a:off x="0" y="0"/>
          <a:ext cx="0" cy="0"/>
          <a:chOff x="0" y="0"/>
          <a:chExt cx="0" cy="0"/>
        </a:xfrm>
      </p:grpSpPr>
      <p:sp>
        <p:nvSpPr>
          <p:cNvPr id="551" name="Google Shape;551;p119"/>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52" name="Google Shape;552;p119"/>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553" name="Google Shape;553;p1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54" name="Google Shape;554;p1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55" name="Google Shape;555;p1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56" name="Shape 556"/>
        <p:cNvGrpSpPr/>
        <p:nvPr/>
      </p:nvGrpSpPr>
      <p:grpSpPr>
        <a:xfrm>
          <a:off x="0" y="0"/>
          <a:ext cx="0" cy="0"/>
          <a:chOff x="0" y="0"/>
          <a:chExt cx="0" cy="0"/>
        </a:xfrm>
      </p:grpSpPr>
      <p:sp>
        <p:nvSpPr>
          <p:cNvPr id="557" name="Google Shape;557;p12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58" name="Google Shape;558;p12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59" name="Google Shape;559;p1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60" name="Google Shape;560;p1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61" name="Google Shape;561;p1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62" name="Shape 562"/>
        <p:cNvGrpSpPr/>
        <p:nvPr/>
      </p:nvGrpSpPr>
      <p:grpSpPr>
        <a:xfrm>
          <a:off x="0" y="0"/>
          <a:ext cx="0" cy="0"/>
          <a:chOff x="0" y="0"/>
          <a:chExt cx="0" cy="0"/>
        </a:xfrm>
      </p:grpSpPr>
      <p:sp>
        <p:nvSpPr>
          <p:cNvPr id="563" name="Google Shape;563;p121"/>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64" name="Google Shape;564;p121"/>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565" name="Google Shape;565;p1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66" name="Google Shape;566;p1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67" name="Google Shape;567;p1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68" name="Shape 568"/>
        <p:cNvGrpSpPr/>
        <p:nvPr/>
      </p:nvGrpSpPr>
      <p:grpSpPr>
        <a:xfrm>
          <a:off x="0" y="0"/>
          <a:ext cx="0" cy="0"/>
          <a:chOff x="0" y="0"/>
          <a:chExt cx="0" cy="0"/>
        </a:xfrm>
      </p:grpSpPr>
      <p:sp>
        <p:nvSpPr>
          <p:cNvPr id="569" name="Google Shape;569;p122"/>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70" name="Google Shape;570;p122"/>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571" name="Google Shape;571;p122"/>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72" name="Google Shape;572;p122"/>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573" name="Google Shape;573;p122"/>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74" name="Google Shape;574;p1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75" name="Google Shape;575;p1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76" name="Google Shape;576;p1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77" name="Shape 577"/>
        <p:cNvGrpSpPr/>
        <p:nvPr/>
      </p:nvGrpSpPr>
      <p:grpSpPr>
        <a:xfrm>
          <a:off x="0" y="0"/>
          <a:ext cx="0" cy="0"/>
          <a:chOff x="0" y="0"/>
          <a:chExt cx="0" cy="0"/>
        </a:xfrm>
      </p:grpSpPr>
      <p:sp>
        <p:nvSpPr>
          <p:cNvPr id="578" name="Google Shape;578;p12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79" name="Google Shape;579;p1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80" name="Google Shape;580;p1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81" name="Google Shape;581;p1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2" name="Shape 582"/>
        <p:cNvGrpSpPr/>
        <p:nvPr/>
      </p:nvGrpSpPr>
      <p:grpSpPr>
        <a:xfrm>
          <a:off x="0" y="0"/>
          <a:ext cx="0" cy="0"/>
          <a:chOff x="0" y="0"/>
          <a:chExt cx="0" cy="0"/>
        </a:xfrm>
      </p:grpSpPr>
      <p:sp>
        <p:nvSpPr>
          <p:cNvPr id="583" name="Google Shape;583;p124"/>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84" name="Google Shape;584;p124"/>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585" name="Google Shape;585;p124"/>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586" name="Google Shape;586;p1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87" name="Google Shape;587;p1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88" name="Google Shape;588;p1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89" name="Shape 589"/>
        <p:cNvGrpSpPr/>
        <p:nvPr/>
      </p:nvGrpSpPr>
      <p:grpSpPr>
        <a:xfrm>
          <a:off x="0" y="0"/>
          <a:ext cx="0" cy="0"/>
          <a:chOff x="0" y="0"/>
          <a:chExt cx="0" cy="0"/>
        </a:xfrm>
      </p:grpSpPr>
      <p:sp>
        <p:nvSpPr>
          <p:cNvPr id="590" name="Google Shape;590;p12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91" name="Google Shape;591;p125"/>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92" name="Google Shape;592;p1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93" name="Google Shape;593;p1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94" name="Google Shape;594;p1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95" name="Shape 595"/>
        <p:cNvGrpSpPr/>
        <p:nvPr/>
      </p:nvGrpSpPr>
      <p:grpSpPr>
        <a:xfrm>
          <a:off x="0" y="0"/>
          <a:ext cx="0" cy="0"/>
          <a:chOff x="0" y="0"/>
          <a:chExt cx="0" cy="0"/>
        </a:xfrm>
      </p:grpSpPr>
      <p:sp>
        <p:nvSpPr>
          <p:cNvPr id="596" name="Google Shape;596;p126"/>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97" name="Google Shape;597;p126"/>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98" name="Google Shape;598;p12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99" name="Google Shape;599;p1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00" name="Google Shape;600;p12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50" name="Shape 50"/>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1_Title Slide">
    <p:spTree>
      <p:nvGrpSpPr>
        <p:cNvPr id="51" name="Shape 51"/>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 Header 1">
    <p:spTree>
      <p:nvGrpSpPr>
        <p:cNvPr id="52" name="Shape 52"/>
        <p:cNvGrpSpPr/>
        <p:nvPr/>
      </p:nvGrpSpPr>
      <p:grpSpPr>
        <a:xfrm>
          <a:off x="0" y="0"/>
          <a:ext cx="0" cy="0"/>
          <a:chOff x="0" y="0"/>
          <a:chExt cx="0" cy="0"/>
        </a:xfrm>
      </p:grpSpPr>
      <p:sp>
        <p:nvSpPr>
          <p:cNvPr id="53" name="Google Shape;53;p15"/>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Autofit/>
          </a:bodyPr>
          <a:lstStyle>
            <a:lvl1pPr lvl="0" marR="0" algn="l">
              <a:lnSpc>
                <a:spcPct val="90000"/>
              </a:lnSpc>
              <a:spcBef>
                <a:spcPts val="0"/>
              </a:spcBef>
              <a:spcAft>
                <a:spcPts val="0"/>
              </a:spcAft>
              <a:buClr>
                <a:schemeClr val="dk1"/>
              </a:buClr>
              <a:buSzPts val="4500"/>
              <a:buFont typeface="Calibri"/>
              <a:buNone/>
              <a:defRPr b="0" i="0" sz="45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9pPr>
          </a:lstStyle>
          <a:p/>
        </p:txBody>
      </p:sp>
      <p:sp>
        <p:nvSpPr>
          <p:cNvPr id="54" name="Google Shape;54;p15"/>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Autofit/>
          </a:bodyPr>
          <a:lstStyle>
            <a:lvl1pPr indent="-228600" lvl="0" marL="457200" marR="0" algn="l">
              <a:lnSpc>
                <a:spcPct val="90000"/>
              </a:lnSpc>
              <a:spcBef>
                <a:spcPts val="8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1pPr>
            <a:lvl2pPr indent="-228600" lvl="1" marL="914400" marR="0" algn="l">
              <a:lnSpc>
                <a:spcPct val="90000"/>
              </a:lnSpc>
              <a:spcBef>
                <a:spcPts val="1600"/>
              </a:spcBef>
              <a:spcAft>
                <a:spcPts val="0"/>
              </a:spcAft>
              <a:buClr>
                <a:srgbClr val="888888"/>
              </a:buClr>
              <a:buSzPts val="1500"/>
              <a:buFont typeface="Arial"/>
              <a:buNone/>
              <a:defRPr b="0" i="0" sz="1500" u="none" cap="none" strike="noStrike">
                <a:solidFill>
                  <a:srgbClr val="888888"/>
                </a:solidFill>
                <a:latin typeface="Calibri"/>
                <a:ea typeface="Calibri"/>
                <a:cs typeface="Calibri"/>
                <a:sym typeface="Calibri"/>
              </a:defRPr>
            </a:lvl2pPr>
            <a:lvl3pPr indent="-228600" lvl="2" marL="1371600" marR="0" algn="l">
              <a:lnSpc>
                <a:spcPct val="90000"/>
              </a:lnSpc>
              <a:spcBef>
                <a:spcPts val="160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3pPr>
            <a:lvl4pPr indent="-228600" lvl="3" marL="1828800" marR="0" algn="l">
              <a:lnSpc>
                <a:spcPct val="90000"/>
              </a:lnSpc>
              <a:spcBef>
                <a:spcPts val="16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4pPr>
            <a:lvl5pPr indent="-228600" lvl="4" marL="2286000" marR="0" algn="l">
              <a:lnSpc>
                <a:spcPct val="90000"/>
              </a:lnSpc>
              <a:spcBef>
                <a:spcPts val="16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5pPr>
            <a:lvl6pPr indent="-228600" lvl="5" marL="2743200" marR="0" algn="l">
              <a:lnSpc>
                <a:spcPct val="90000"/>
              </a:lnSpc>
              <a:spcBef>
                <a:spcPts val="16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6pPr>
            <a:lvl7pPr indent="-228600" lvl="6" marL="3200400" marR="0" algn="l">
              <a:lnSpc>
                <a:spcPct val="90000"/>
              </a:lnSpc>
              <a:spcBef>
                <a:spcPts val="16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7pPr>
            <a:lvl8pPr indent="-228600" lvl="7" marL="3657600" marR="0" algn="l">
              <a:lnSpc>
                <a:spcPct val="90000"/>
              </a:lnSpc>
              <a:spcBef>
                <a:spcPts val="1600"/>
              </a:spcBef>
              <a:spcAft>
                <a:spcPts val="0"/>
              </a:spcAft>
              <a:buClr>
                <a:srgbClr val="888888"/>
              </a:buClr>
              <a:buSzPts val="1200"/>
              <a:buFont typeface="Arial"/>
              <a:buNone/>
              <a:defRPr b="0" i="0" sz="1200" u="none" cap="none" strike="noStrike">
                <a:solidFill>
                  <a:srgbClr val="888888"/>
                </a:solidFill>
                <a:latin typeface="Calibri"/>
                <a:ea typeface="Calibri"/>
                <a:cs typeface="Calibri"/>
                <a:sym typeface="Calibri"/>
              </a:defRPr>
            </a:lvl8pPr>
            <a:lvl9pPr indent="-228600" lvl="8" marL="4114800" marR="0" algn="l">
              <a:lnSpc>
                <a:spcPct val="90000"/>
              </a:lnSpc>
              <a:spcBef>
                <a:spcPts val="1600"/>
              </a:spcBef>
              <a:spcAft>
                <a:spcPts val="1600"/>
              </a:spcAft>
              <a:buClr>
                <a:srgbClr val="888888"/>
              </a:buClr>
              <a:buSzPts val="1200"/>
              <a:buFont typeface="Arial"/>
              <a:buNone/>
              <a:defRPr b="0" i="0" sz="1200" u="none" cap="none" strike="noStrike">
                <a:solidFill>
                  <a:srgbClr val="888888"/>
                </a:solidFill>
                <a:latin typeface="Calibri"/>
                <a:ea typeface="Calibri"/>
                <a:cs typeface="Calibri"/>
                <a:sym typeface="Calibri"/>
              </a:defRPr>
            </a:lvl9pPr>
          </a:lstStyle>
          <a:p/>
        </p:txBody>
      </p:sp>
      <p:sp>
        <p:nvSpPr>
          <p:cNvPr id="55" name="Google Shape;55;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56" name="Google Shape;56;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algn="ctr">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100"/>
              <a:buFont typeface="Calibri"/>
              <a:buNone/>
              <a:defRPr b="0" i="0" sz="1400" u="none" cap="none" strike="noStrike">
                <a:solidFill>
                  <a:schemeClr val="dk1"/>
                </a:solidFill>
                <a:latin typeface="Calibri"/>
                <a:ea typeface="Calibri"/>
                <a:cs typeface="Calibri"/>
                <a:sym typeface="Calibri"/>
              </a:defRPr>
            </a:lvl9pPr>
          </a:lstStyle>
          <a:p/>
        </p:txBody>
      </p:sp>
      <p:sp>
        <p:nvSpPr>
          <p:cNvPr id="57" name="Google Shape;57;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1pPr>
            <a:lvl2pPr indent="0" lvl="1" marL="0" marR="0" algn="r">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2pPr>
            <a:lvl3pPr indent="0" lvl="2" marL="0" marR="0" algn="r">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3pPr>
            <a:lvl4pPr indent="0" lvl="3" marL="0" marR="0" algn="r">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4pPr>
            <a:lvl5pPr indent="0" lvl="4" marL="0" marR="0" algn="r">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5pPr>
            <a:lvl6pPr indent="0" lvl="5" marL="0" marR="0" algn="r">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6pPr>
            <a:lvl7pPr indent="0" lvl="6" marL="0" marR="0" algn="r">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7pPr>
            <a:lvl8pPr indent="0" lvl="7" marL="0" marR="0" algn="r">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8pPr>
            <a:lvl9pPr indent="0" lvl="8" marL="0" marR="0" algn="r">
              <a:lnSpc>
                <a:spcPct val="100000"/>
              </a:lnSpc>
              <a:spcBef>
                <a:spcPts val="0"/>
              </a:spcBef>
              <a:spcAft>
                <a:spcPts val="0"/>
              </a:spcAft>
              <a:buClr>
                <a:schemeClr val="dk1"/>
              </a:buClr>
              <a:buSzPts val="1400"/>
              <a:buFont typeface="Calibri"/>
              <a:buNone/>
              <a:defRPr b="0" i="0" sz="14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8" name="Shape 58"/>
        <p:cNvGrpSpPr/>
        <p:nvPr/>
      </p:nvGrpSpPr>
      <p:grpSpPr>
        <a:xfrm>
          <a:off x="0" y="0"/>
          <a:ext cx="0" cy="0"/>
          <a:chOff x="0" y="0"/>
          <a:chExt cx="0" cy="0"/>
        </a:xfrm>
      </p:grpSpPr>
      <p:sp>
        <p:nvSpPr>
          <p:cNvPr id="59" name="Google Shape;59;p16"/>
          <p:cNvSpPr txBox="1"/>
          <p:nvPr>
            <p:ph type="title"/>
          </p:nvPr>
        </p:nvSpPr>
        <p:spPr>
          <a:xfrm>
            <a:off x="0" y="0"/>
            <a:ext cx="9144000" cy="994200"/>
          </a:xfrm>
          <a:prstGeom prst="rect">
            <a:avLst/>
          </a:prstGeom>
          <a:noFill/>
          <a:ln>
            <a:noFill/>
          </a:ln>
        </p:spPr>
        <p:txBody>
          <a:bodyPr anchorCtr="0" anchor="ctr" bIns="34275" lIns="68575" spcFirstLastPara="1" rIns="68575" wrap="square" tIns="34275">
            <a:noAutofit/>
          </a:bodyPr>
          <a:lstStyle>
            <a:lvl1pPr lvl="0" algn="ctr">
              <a:lnSpc>
                <a:spcPct val="90000"/>
              </a:lnSpc>
              <a:spcBef>
                <a:spcPts val="0"/>
              </a:spcBef>
              <a:spcAft>
                <a:spcPts val="0"/>
              </a:spcAft>
              <a:buClr>
                <a:srgbClr val="595959"/>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0" name="Google Shape;60;p1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595959"/>
              </a:buClr>
              <a:buSzPts val="1400"/>
              <a:buChar char="●"/>
              <a:defRPr/>
            </a:lvl1pPr>
            <a:lvl2pPr indent="-317500" lvl="1" marL="914400" algn="l">
              <a:lnSpc>
                <a:spcPct val="90000"/>
              </a:lnSpc>
              <a:spcBef>
                <a:spcPts val="1200"/>
              </a:spcBef>
              <a:spcAft>
                <a:spcPts val="0"/>
              </a:spcAft>
              <a:buClr>
                <a:srgbClr val="595959"/>
              </a:buClr>
              <a:buSzPts val="1400"/>
              <a:buChar char="○"/>
              <a:defRPr/>
            </a:lvl2pPr>
            <a:lvl3pPr indent="-317500" lvl="2" marL="1371600" algn="l">
              <a:lnSpc>
                <a:spcPct val="100000"/>
              </a:lnSpc>
              <a:spcBef>
                <a:spcPts val="1200"/>
              </a:spcBef>
              <a:spcAft>
                <a:spcPts val="0"/>
              </a:spcAft>
              <a:buClr>
                <a:srgbClr val="595959"/>
              </a:buClr>
              <a:buSzPts val="1400"/>
              <a:buChar char="■"/>
              <a:defRPr/>
            </a:lvl3pPr>
            <a:lvl4pPr indent="-317500" lvl="3" marL="1828800" algn="l">
              <a:lnSpc>
                <a:spcPct val="90000"/>
              </a:lnSpc>
              <a:spcBef>
                <a:spcPts val="1200"/>
              </a:spcBef>
              <a:spcAft>
                <a:spcPts val="0"/>
              </a:spcAft>
              <a:buClr>
                <a:srgbClr val="595959"/>
              </a:buClr>
              <a:buSzPts val="1400"/>
              <a:buChar char="●"/>
              <a:defRPr/>
            </a:lvl4pPr>
            <a:lvl5pPr indent="-317500" lvl="4" marL="2286000" algn="l">
              <a:lnSpc>
                <a:spcPct val="90000"/>
              </a:lnSpc>
              <a:spcBef>
                <a:spcPts val="1200"/>
              </a:spcBef>
              <a:spcAft>
                <a:spcPts val="0"/>
              </a:spcAft>
              <a:buClr>
                <a:srgbClr val="595959"/>
              </a:buClr>
              <a:buSzPts val="1400"/>
              <a:buChar char="○"/>
              <a:defRPr/>
            </a:lvl5pPr>
            <a:lvl6pPr indent="-317500" lvl="5" marL="2743200" algn="l">
              <a:lnSpc>
                <a:spcPct val="90000"/>
              </a:lnSpc>
              <a:spcBef>
                <a:spcPts val="1200"/>
              </a:spcBef>
              <a:spcAft>
                <a:spcPts val="0"/>
              </a:spcAft>
              <a:buClr>
                <a:srgbClr val="595959"/>
              </a:buClr>
              <a:buSzPts val="1400"/>
              <a:buChar char="■"/>
              <a:defRPr/>
            </a:lvl6pPr>
            <a:lvl7pPr indent="-317500" lvl="6" marL="3200400" algn="l">
              <a:lnSpc>
                <a:spcPct val="90000"/>
              </a:lnSpc>
              <a:spcBef>
                <a:spcPts val="1200"/>
              </a:spcBef>
              <a:spcAft>
                <a:spcPts val="0"/>
              </a:spcAft>
              <a:buClr>
                <a:srgbClr val="595959"/>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61" name="Google Shape;61;p16"/>
          <p:cNvSpPr txBox="1"/>
          <p:nvPr>
            <p:ph idx="10" type="dt"/>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dk1"/>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2" name="Google Shape;62;p16"/>
          <p:cNvSpPr txBox="1"/>
          <p:nvPr>
            <p:ph idx="11" type="ftr"/>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dk1"/>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3" name="Google Shape;63;p16"/>
          <p:cNvSpPr txBox="1"/>
          <p:nvPr>
            <p:ph idx="12" type="sldNum"/>
          </p:nvPr>
        </p:nvSpPr>
        <p:spPr>
          <a:xfrm>
            <a:off x="6412230" y="4750594"/>
            <a:ext cx="2103000" cy="257100"/>
          </a:xfrm>
          <a:prstGeom prst="rect">
            <a:avLst/>
          </a:prstGeom>
          <a:noFill/>
          <a:ln>
            <a:noFill/>
          </a:ln>
        </p:spPr>
        <p:txBody>
          <a:bodyPr anchorCtr="0" anchor="t" bIns="0" lIns="0" spcFirstLastPara="1" rIns="0" wrap="square" tIns="0">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8" name="Shape 68"/>
        <p:cNvGrpSpPr/>
        <p:nvPr/>
      </p:nvGrpSpPr>
      <p:grpSpPr>
        <a:xfrm>
          <a:off x="0" y="0"/>
          <a:ext cx="0" cy="0"/>
          <a:chOff x="0" y="0"/>
          <a:chExt cx="0" cy="0"/>
        </a:xfrm>
      </p:grpSpPr>
      <p:sp>
        <p:nvSpPr>
          <p:cNvPr id="69" name="Google Shape;69;p18"/>
          <p:cNvSpPr txBox="1"/>
          <p:nvPr>
            <p:ph idx="10" type="dt"/>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0" name="Google Shape;70;p18"/>
          <p:cNvSpPr txBox="1"/>
          <p:nvPr>
            <p:ph idx="11" type="ftr"/>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1" name="Google Shape;71;p18"/>
          <p:cNvSpPr txBox="1"/>
          <p:nvPr>
            <p:ph idx="12" type="sldNum"/>
          </p:nvPr>
        </p:nvSpPr>
        <p:spPr>
          <a:xfrm>
            <a:off x="6412230" y="4750594"/>
            <a:ext cx="2103000" cy="257100"/>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2" name="Shape 72"/>
        <p:cNvGrpSpPr/>
        <p:nvPr/>
      </p:nvGrpSpPr>
      <p:grpSpPr>
        <a:xfrm>
          <a:off x="0" y="0"/>
          <a:ext cx="0" cy="0"/>
          <a:chOff x="0" y="0"/>
          <a:chExt cx="0" cy="0"/>
        </a:xfrm>
      </p:grpSpPr>
      <p:sp>
        <p:nvSpPr>
          <p:cNvPr id="73" name="Google Shape;73;p19"/>
          <p:cNvSpPr txBox="1"/>
          <p:nvPr>
            <p:ph type="title"/>
          </p:nvPr>
        </p:nvSpPr>
        <p:spPr>
          <a:xfrm>
            <a:off x="0" y="0"/>
            <a:ext cx="9144000" cy="994200"/>
          </a:xfrm>
          <a:prstGeom prst="rect">
            <a:avLst/>
          </a:prstGeom>
          <a:noFill/>
          <a:ln>
            <a:noFill/>
          </a:ln>
        </p:spPr>
        <p:txBody>
          <a:bodyPr anchorCtr="0" anchor="ctr" bIns="34275" lIns="68575" spcFirstLastPara="1" rIns="68575" wrap="square" tIns="34275">
            <a:noAutofit/>
          </a:bodyPr>
          <a:lstStyle>
            <a:lvl1pPr lvl="0" algn="ctr">
              <a:lnSpc>
                <a:spcPct val="90000"/>
              </a:lnSpc>
              <a:spcBef>
                <a:spcPts val="0"/>
              </a:spcBef>
              <a:spcAft>
                <a:spcPts val="0"/>
              </a:spcAft>
              <a:buClr>
                <a:srgbClr val="595959"/>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4" name="Google Shape;74;p1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595959"/>
              </a:buClr>
              <a:buSzPts val="1400"/>
              <a:buChar char="•"/>
              <a:defRPr/>
            </a:lvl1pPr>
            <a:lvl2pPr indent="-317500" lvl="1" marL="914400" algn="l">
              <a:lnSpc>
                <a:spcPct val="90000"/>
              </a:lnSpc>
              <a:spcBef>
                <a:spcPts val="400"/>
              </a:spcBef>
              <a:spcAft>
                <a:spcPts val="0"/>
              </a:spcAft>
              <a:buClr>
                <a:srgbClr val="595959"/>
              </a:buClr>
              <a:buSzPts val="1400"/>
              <a:buChar char="•"/>
              <a:defRPr/>
            </a:lvl2pPr>
            <a:lvl3pPr indent="-228600" lvl="2" marL="1371600" algn="l">
              <a:lnSpc>
                <a:spcPct val="100000"/>
              </a:lnSpc>
              <a:spcBef>
                <a:spcPts val="0"/>
              </a:spcBef>
              <a:spcAft>
                <a:spcPts val="0"/>
              </a:spcAft>
              <a:buClr>
                <a:srgbClr val="595959"/>
              </a:buClr>
              <a:buSzPts val="1400"/>
              <a:buNone/>
              <a:defRPr/>
            </a:lvl3pPr>
            <a:lvl4pPr indent="-228600" lvl="3" marL="1828800" algn="l">
              <a:lnSpc>
                <a:spcPct val="90000"/>
              </a:lnSpc>
              <a:spcBef>
                <a:spcPts val="400"/>
              </a:spcBef>
              <a:spcAft>
                <a:spcPts val="0"/>
              </a:spcAft>
              <a:buClr>
                <a:srgbClr val="595959"/>
              </a:buClr>
              <a:buSzPts val="1400"/>
              <a:buNone/>
              <a:defRPr/>
            </a:lvl4pPr>
            <a:lvl5pPr indent="-228600" lvl="4" marL="2286000" algn="l">
              <a:lnSpc>
                <a:spcPct val="90000"/>
              </a:lnSpc>
              <a:spcBef>
                <a:spcPts val="400"/>
              </a:spcBef>
              <a:spcAft>
                <a:spcPts val="0"/>
              </a:spcAft>
              <a:buClr>
                <a:srgbClr val="595959"/>
              </a:buClr>
              <a:buSzPts val="1400"/>
              <a:buNone/>
              <a:defRPr/>
            </a:lvl5pPr>
            <a:lvl6pPr indent="-228600" lvl="5" marL="2743200" algn="l">
              <a:lnSpc>
                <a:spcPct val="90000"/>
              </a:lnSpc>
              <a:spcBef>
                <a:spcPts val="400"/>
              </a:spcBef>
              <a:spcAft>
                <a:spcPts val="0"/>
              </a:spcAft>
              <a:buClr>
                <a:srgbClr val="595959"/>
              </a:buClr>
              <a:buSzPts val="1400"/>
              <a:buNone/>
              <a:defRPr/>
            </a:lvl6pPr>
            <a:lvl7pPr indent="-228600" lvl="6" marL="3200400" algn="l">
              <a:lnSpc>
                <a:spcPct val="90000"/>
              </a:lnSpc>
              <a:spcBef>
                <a:spcPts val="400"/>
              </a:spcBef>
              <a:spcAft>
                <a:spcPts val="0"/>
              </a:spcAft>
              <a:buClr>
                <a:srgbClr val="595959"/>
              </a:buClr>
              <a:buSzPts val="1400"/>
              <a:buNone/>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5" name="Google Shape;75;p19"/>
          <p:cNvSpPr txBox="1"/>
          <p:nvPr>
            <p:ph idx="10" type="dt"/>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dk1"/>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6" name="Google Shape;76;p19"/>
          <p:cNvSpPr txBox="1"/>
          <p:nvPr>
            <p:ph idx="11" type="ftr"/>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dk1"/>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7" name="Google Shape;77;p19"/>
          <p:cNvSpPr txBox="1"/>
          <p:nvPr>
            <p:ph idx="12" type="sldNum"/>
          </p:nvPr>
        </p:nvSpPr>
        <p:spPr>
          <a:xfrm>
            <a:off x="6412230" y="4750594"/>
            <a:ext cx="2103000" cy="257100"/>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8" name="Shape 78"/>
        <p:cNvGrpSpPr/>
        <p:nvPr/>
      </p:nvGrpSpPr>
      <p:grpSpPr>
        <a:xfrm>
          <a:off x="0" y="0"/>
          <a:ext cx="0" cy="0"/>
          <a:chOff x="0" y="0"/>
          <a:chExt cx="0" cy="0"/>
        </a:xfrm>
      </p:grpSpPr>
      <p:sp>
        <p:nvSpPr>
          <p:cNvPr id="79" name="Google Shape;79;p20"/>
          <p:cNvSpPr txBox="1"/>
          <p:nvPr>
            <p:ph type="title"/>
          </p:nvPr>
        </p:nvSpPr>
        <p:spPr>
          <a:xfrm>
            <a:off x="0" y="0"/>
            <a:ext cx="9144000" cy="994200"/>
          </a:xfrm>
          <a:prstGeom prst="rect">
            <a:avLst/>
          </a:prstGeom>
          <a:noFill/>
          <a:ln>
            <a:noFill/>
          </a:ln>
        </p:spPr>
        <p:txBody>
          <a:bodyPr anchorCtr="0" anchor="ctr" bIns="34275" lIns="68575" spcFirstLastPara="1" rIns="68575" wrap="square" tIns="34275">
            <a:noAutofit/>
          </a:bodyPr>
          <a:lstStyle>
            <a:lvl1pPr lvl="0" algn="ctr">
              <a:lnSpc>
                <a:spcPct val="90000"/>
              </a:lnSpc>
              <a:spcBef>
                <a:spcPts val="0"/>
              </a:spcBef>
              <a:spcAft>
                <a:spcPts val="0"/>
              </a:spcAft>
              <a:buClr>
                <a:srgbClr val="595959"/>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0" name="Google Shape;80;p20"/>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595959"/>
              </a:buClr>
              <a:buSzPts val="1400"/>
              <a:buChar char="•"/>
              <a:defRPr/>
            </a:lvl1pPr>
            <a:lvl2pPr indent="-317500" lvl="1" marL="914400" algn="l">
              <a:lnSpc>
                <a:spcPct val="90000"/>
              </a:lnSpc>
              <a:spcBef>
                <a:spcPts val="400"/>
              </a:spcBef>
              <a:spcAft>
                <a:spcPts val="0"/>
              </a:spcAft>
              <a:buClr>
                <a:srgbClr val="595959"/>
              </a:buClr>
              <a:buSzPts val="1400"/>
              <a:buChar char="•"/>
              <a:defRPr/>
            </a:lvl2pPr>
            <a:lvl3pPr indent="-228600" lvl="2" marL="1371600" algn="l">
              <a:lnSpc>
                <a:spcPct val="100000"/>
              </a:lnSpc>
              <a:spcBef>
                <a:spcPts val="0"/>
              </a:spcBef>
              <a:spcAft>
                <a:spcPts val="0"/>
              </a:spcAft>
              <a:buClr>
                <a:srgbClr val="595959"/>
              </a:buClr>
              <a:buSzPts val="1400"/>
              <a:buNone/>
              <a:defRPr/>
            </a:lvl3pPr>
            <a:lvl4pPr indent="-228600" lvl="3" marL="1828800" algn="l">
              <a:lnSpc>
                <a:spcPct val="90000"/>
              </a:lnSpc>
              <a:spcBef>
                <a:spcPts val="400"/>
              </a:spcBef>
              <a:spcAft>
                <a:spcPts val="0"/>
              </a:spcAft>
              <a:buClr>
                <a:srgbClr val="595959"/>
              </a:buClr>
              <a:buSzPts val="1400"/>
              <a:buNone/>
              <a:defRPr/>
            </a:lvl4pPr>
            <a:lvl5pPr indent="-228600" lvl="4" marL="2286000" algn="l">
              <a:lnSpc>
                <a:spcPct val="90000"/>
              </a:lnSpc>
              <a:spcBef>
                <a:spcPts val="400"/>
              </a:spcBef>
              <a:spcAft>
                <a:spcPts val="0"/>
              </a:spcAft>
              <a:buClr>
                <a:srgbClr val="595959"/>
              </a:buClr>
              <a:buSzPts val="1400"/>
              <a:buNone/>
              <a:defRPr/>
            </a:lvl5pPr>
            <a:lvl6pPr indent="-228600" lvl="5" marL="2743200" algn="l">
              <a:lnSpc>
                <a:spcPct val="90000"/>
              </a:lnSpc>
              <a:spcBef>
                <a:spcPts val="400"/>
              </a:spcBef>
              <a:spcAft>
                <a:spcPts val="0"/>
              </a:spcAft>
              <a:buClr>
                <a:srgbClr val="595959"/>
              </a:buClr>
              <a:buSzPts val="1400"/>
              <a:buNone/>
              <a:defRPr/>
            </a:lvl6pPr>
            <a:lvl7pPr indent="-228600" lvl="6" marL="3200400" algn="l">
              <a:lnSpc>
                <a:spcPct val="90000"/>
              </a:lnSpc>
              <a:spcBef>
                <a:spcPts val="400"/>
              </a:spcBef>
              <a:spcAft>
                <a:spcPts val="0"/>
              </a:spcAft>
              <a:buClr>
                <a:srgbClr val="595959"/>
              </a:buClr>
              <a:buSzPts val="1400"/>
              <a:buNone/>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1" name="Google Shape;81;p20"/>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595959"/>
              </a:buClr>
              <a:buSzPts val="1400"/>
              <a:buChar char="•"/>
              <a:defRPr/>
            </a:lvl1pPr>
            <a:lvl2pPr indent="-317500" lvl="1" marL="914400" algn="l">
              <a:lnSpc>
                <a:spcPct val="90000"/>
              </a:lnSpc>
              <a:spcBef>
                <a:spcPts val="400"/>
              </a:spcBef>
              <a:spcAft>
                <a:spcPts val="0"/>
              </a:spcAft>
              <a:buClr>
                <a:srgbClr val="595959"/>
              </a:buClr>
              <a:buSzPts val="1400"/>
              <a:buChar char="•"/>
              <a:defRPr/>
            </a:lvl2pPr>
            <a:lvl3pPr indent="-228600" lvl="2" marL="1371600" algn="l">
              <a:lnSpc>
                <a:spcPct val="100000"/>
              </a:lnSpc>
              <a:spcBef>
                <a:spcPts val="0"/>
              </a:spcBef>
              <a:spcAft>
                <a:spcPts val="0"/>
              </a:spcAft>
              <a:buClr>
                <a:srgbClr val="595959"/>
              </a:buClr>
              <a:buSzPts val="1400"/>
              <a:buNone/>
              <a:defRPr/>
            </a:lvl3pPr>
            <a:lvl4pPr indent="-228600" lvl="3" marL="1828800" algn="l">
              <a:lnSpc>
                <a:spcPct val="90000"/>
              </a:lnSpc>
              <a:spcBef>
                <a:spcPts val="400"/>
              </a:spcBef>
              <a:spcAft>
                <a:spcPts val="0"/>
              </a:spcAft>
              <a:buClr>
                <a:srgbClr val="595959"/>
              </a:buClr>
              <a:buSzPts val="1400"/>
              <a:buNone/>
              <a:defRPr/>
            </a:lvl4pPr>
            <a:lvl5pPr indent="-228600" lvl="4" marL="2286000" algn="l">
              <a:lnSpc>
                <a:spcPct val="90000"/>
              </a:lnSpc>
              <a:spcBef>
                <a:spcPts val="400"/>
              </a:spcBef>
              <a:spcAft>
                <a:spcPts val="0"/>
              </a:spcAft>
              <a:buClr>
                <a:srgbClr val="595959"/>
              </a:buClr>
              <a:buSzPts val="1400"/>
              <a:buNone/>
              <a:defRPr/>
            </a:lvl5pPr>
            <a:lvl6pPr indent="-228600" lvl="5" marL="2743200" algn="l">
              <a:lnSpc>
                <a:spcPct val="90000"/>
              </a:lnSpc>
              <a:spcBef>
                <a:spcPts val="400"/>
              </a:spcBef>
              <a:spcAft>
                <a:spcPts val="0"/>
              </a:spcAft>
              <a:buClr>
                <a:srgbClr val="595959"/>
              </a:buClr>
              <a:buSzPts val="1400"/>
              <a:buNone/>
              <a:defRPr/>
            </a:lvl6pPr>
            <a:lvl7pPr indent="-228600" lvl="6" marL="3200400" algn="l">
              <a:lnSpc>
                <a:spcPct val="90000"/>
              </a:lnSpc>
              <a:spcBef>
                <a:spcPts val="400"/>
              </a:spcBef>
              <a:spcAft>
                <a:spcPts val="0"/>
              </a:spcAft>
              <a:buClr>
                <a:srgbClr val="595959"/>
              </a:buClr>
              <a:buSzPts val="1400"/>
              <a:buNone/>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2" name="Google Shape;82;p20"/>
          <p:cNvSpPr txBox="1"/>
          <p:nvPr>
            <p:ph idx="10" type="dt"/>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dk1"/>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83" name="Google Shape;83;p20"/>
          <p:cNvSpPr txBox="1"/>
          <p:nvPr>
            <p:ph idx="11" type="ftr"/>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dk1"/>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84" name="Google Shape;84;p20"/>
          <p:cNvSpPr txBox="1"/>
          <p:nvPr>
            <p:ph idx="12" type="sldNum"/>
          </p:nvPr>
        </p:nvSpPr>
        <p:spPr>
          <a:xfrm>
            <a:off x="6412230" y="4750594"/>
            <a:ext cx="2103000" cy="257100"/>
          </a:xfrm>
          <a:prstGeom prst="rect">
            <a:avLst/>
          </a:prstGeom>
          <a:noFill/>
          <a:ln>
            <a:noFill/>
          </a:ln>
        </p:spPr>
        <p:txBody>
          <a:bodyPr anchorCtr="0" anchor="t"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85" name="Shape 85"/>
        <p:cNvGrpSpPr/>
        <p:nvPr/>
      </p:nvGrpSpPr>
      <p:grpSpPr>
        <a:xfrm>
          <a:off x="0" y="0"/>
          <a:ext cx="0" cy="0"/>
          <a:chOff x="0" y="0"/>
          <a:chExt cx="0" cy="0"/>
        </a:xfrm>
      </p:grpSpPr>
      <p:pic>
        <p:nvPicPr>
          <p:cNvPr descr="A picture containing mirror&#10;&#10;Description automatically generated" id="86" name="Google Shape;86;p21"/>
          <p:cNvPicPr preferRelativeResize="0"/>
          <p:nvPr/>
        </p:nvPicPr>
        <p:blipFill rotWithShape="1">
          <a:blip r:embed="rId2">
            <a:alphaModFix/>
          </a:blip>
          <a:srcRect b="0" l="0" r="0" t="0"/>
          <a:stretch/>
        </p:blipFill>
        <p:spPr>
          <a:xfrm>
            <a:off x="10990" y="0"/>
            <a:ext cx="9122021" cy="5155925"/>
          </a:xfrm>
          <a:prstGeom prst="rect">
            <a:avLst/>
          </a:prstGeom>
          <a:noFill/>
          <a:ln>
            <a:noFill/>
          </a:ln>
        </p:spPr>
      </p:pic>
      <p:sp>
        <p:nvSpPr>
          <p:cNvPr id="87" name="Google Shape;87;p21"/>
          <p:cNvSpPr txBox="1"/>
          <p:nvPr>
            <p:ph type="title"/>
          </p:nvPr>
        </p:nvSpPr>
        <p:spPr>
          <a:xfrm>
            <a:off x="-10990" y="2200226"/>
            <a:ext cx="9144000" cy="994200"/>
          </a:xfrm>
          <a:prstGeom prst="rect">
            <a:avLst/>
          </a:prstGeom>
          <a:noFill/>
          <a:ln>
            <a:noFill/>
          </a:ln>
        </p:spPr>
        <p:txBody>
          <a:bodyPr anchorCtr="0" anchor="ctr" bIns="34275" lIns="68575" spcFirstLastPara="1" rIns="68575" wrap="square" tIns="34275">
            <a:noAutofit/>
          </a:bodyPr>
          <a:lstStyle>
            <a:lvl1pPr lvl="0" algn="ctr">
              <a:lnSpc>
                <a:spcPct val="90000"/>
              </a:lnSpc>
              <a:spcBef>
                <a:spcPts val="0"/>
              </a:spcBef>
              <a:spcAft>
                <a:spcPts val="0"/>
              </a:spcAft>
              <a:buClr>
                <a:srgbClr val="015967"/>
              </a:buClr>
              <a:buSzPts val="4500"/>
              <a:buFont typeface="Raleway"/>
              <a:buNone/>
              <a:defRPr b="1" sz="4500">
                <a:solidFill>
                  <a:srgbClr val="015967"/>
                </a:solidFill>
                <a:latin typeface="Raleway"/>
                <a:ea typeface="Raleway"/>
                <a:cs typeface="Raleway"/>
                <a:sym typeface="Raleway"/>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descr="A picture containing drawing&#10;&#10;Description automatically generated" id="88" name="Google Shape;88;p21"/>
          <p:cNvPicPr preferRelativeResize="0"/>
          <p:nvPr/>
        </p:nvPicPr>
        <p:blipFill rotWithShape="1">
          <a:blip r:embed="rId3">
            <a:alphaModFix/>
          </a:blip>
          <a:srcRect b="0" l="0" r="0" t="0"/>
          <a:stretch/>
        </p:blipFill>
        <p:spPr>
          <a:xfrm>
            <a:off x="3550268" y="892997"/>
            <a:ext cx="2021483" cy="994172"/>
          </a:xfrm>
          <a:prstGeom prst="rect">
            <a:avLst/>
          </a:prstGeom>
          <a:noFill/>
          <a:ln>
            <a:noFill/>
          </a:ln>
        </p:spPr>
      </p:pic>
      <p:sp>
        <p:nvSpPr>
          <p:cNvPr id="89" name="Google Shape;89;p21"/>
          <p:cNvSpPr txBox="1"/>
          <p:nvPr>
            <p:ph idx="1" type="body"/>
          </p:nvPr>
        </p:nvSpPr>
        <p:spPr>
          <a:xfrm>
            <a:off x="10716" y="3327797"/>
            <a:ext cx="9122700" cy="1017900"/>
          </a:xfrm>
          <a:prstGeom prst="rect">
            <a:avLst/>
          </a:prstGeom>
          <a:noFill/>
          <a:ln>
            <a:noFill/>
          </a:ln>
        </p:spPr>
        <p:txBody>
          <a:bodyPr anchorCtr="0" anchor="t" bIns="34275" lIns="68575" spcFirstLastPara="1" rIns="68575" wrap="square" tIns="34275">
            <a:noAutofit/>
          </a:bodyPr>
          <a:lstStyle>
            <a:lvl1pPr indent="-228600" lvl="0" marL="457200" algn="ctr">
              <a:lnSpc>
                <a:spcPct val="90000"/>
              </a:lnSpc>
              <a:spcBef>
                <a:spcPts val="800"/>
              </a:spcBef>
              <a:spcAft>
                <a:spcPts val="0"/>
              </a:spcAft>
              <a:buClr>
                <a:schemeClr val="accent6"/>
              </a:buClr>
              <a:buSzPts val="2700"/>
              <a:buNone/>
              <a:defRPr sz="2700">
                <a:solidFill>
                  <a:schemeClr val="accent6"/>
                </a:solidFill>
                <a:latin typeface="Raleway"/>
                <a:ea typeface="Raleway"/>
                <a:cs typeface="Raleway"/>
                <a:sym typeface="Raleway"/>
              </a:defRPr>
            </a:lvl1pPr>
            <a:lvl2pPr indent="-317500" lvl="1" marL="914400" algn="l">
              <a:lnSpc>
                <a:spcPct val="90000"/>
              </a:lnSpc>
              <a:spcBef>
                <a:spcPts val="400"/>
              </a:spcBef>
              <a:spcAft>
                <a:spcPts val="0"/>
              </a:spcAft>
              <a:buClr>
                <a:srgbClr val="595959"/>
              </a:buClr>
              <a:buSzPts val="1400"/>
              <a:buChar char="•"/>
              <a:defRPr/>
            </a:lvl2pPr>
            <a:lvl3pPr indent="-228600" lvl="2" marL="1371600" algn="l">
              <a:lnSpc>
                <a:spcPct val="100000"/>
              </a:lnSpc>
              <a:spcBef>
                <a:spcPts val="0"/>
              </a:spcBef>
              <a:spcAft>
                <a:spcPts val="0"/>
              </a:spcAft>
              <a:buClr>
                <a:srgbClr val="595959"/>
              </a:buClr>
              <a:buSzPts val="1400"/>
              <a:buNone/>
              <a:defRPr/>
            </a:lvl3pPr>
            <a:lvl4pPr indent="-228600" lvl="3" marL="1828800" algn="l">
              <a:lnSpc>
                <a:spcPct val="90000"/>
              </a:lnSpc>
              <a:spcBef>
                <a:spcPts val="400"/>
              </a:spcBef>
              <a:spcAft>
                <a:spcPts val="0"/>
              </a:spcAft>
              <a:buClr>
                <a:srgbClr val="595959"/>
              </a:buClr>
              <a:buSzPts val="1400"/>
              <a:buNone/>
              <a:defRPr/>
            </a:lvl4pPr>
            <a:lvl5pPr indent="-228600" lvl="4" marL="2286000" algn="l">
              <a:lnSpc>
                <a:spcPct val="90000"/>
              </a:lnSpc>
              <a:spcBef>
                <a:spcPts val="400"/>
              </a:spcBef>
              <a:spcAft>
                <a:spcPts val="0"/>
              </a:spcAft>
              <a:buClr>
                <a:srgbClr val="595959"/>
              </a:buClr>
              <a:buSzPts val="1400"/>
              <a:buNone/>
              <a:defRPr/>
            </a:lvl5pPr>
            <a:lvl6pPr indent="-228600" lvl="5" marL="2743200" algn="l">
              <a:lnSpc>
                <a:spcPct val="90000"/>
              </a:lnSpc>
              <a:spcBef>
                <a:spcPts val="400"/>
              </a:spcBef>
              <a:spcAft>
                <a:spcPts val="0"/>
              </a:spcAft>
              <a:buClr>
                <a:srgbClr val="595959"/>
              </a:buClr>
              <a:buSzPts val="1400"/>
              <a:buNone/>
              <a:defRPr/>
            </a:lvl6pPr>
            <a:lvl7pPr indent="-228600" lvl="6" marL="3200400" algn="l">
              <a:lnSpc>
                <a:spcPct val="90000"/>
              </a:lnSpc>
              <a:spcBef>
                <a:spcPts val="400"/>
              </a:spcBef>
              <a:spcAft>
                <a:spcPts val="0"/>
              </a:spcAft>
              <a:buClr>
                <a:srgbClr val="595959"/>
              </a:buClr>
              <a:buSzPts val="1400"/>
              <a:buNone/>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90" name="Shape 90"/>
        <p:cNvGrpSpPr/>
        <p:nvPr/>
      </p:nvGrpSpPr>
      <p:grpSpPr>
        <a:xfrm>
          <a:off x="0" y="0"/>
          <a:ext cx="0" cy="0"/>
          <a:chOff x="0" y="0"/>
          <a:chExt cx="0" cy="0"/>
        </a:xfrm>
      </p:grpSpPr>
      <p:pic>
        <p:nvPicPr>
          <p:cNvPr id="91" name="Google Shape;91;p22"/>
          <p:cNvPicPr preferRelativeResize="0"/>
          <p:nvPr/>
        </p:nvPicPr>
        <p:blipFill rotWithShape="1">
          <a:blip r:embed="rId2">
            <a:alphaModFix/>
          </a:blip>
          <a:srcRect b="0" l="0" r="0" t="0"/>
          <a:stretch/>
        </p:blipFill>
        <p:spPr>
          <a:xfrm>
            <a:off x="0" y="0"/>
            <a:ext cx="9144002" cy="5143501"/>
          </a:xfrm>
          <a:prstGeom prst="rect">
            <a:avLst/>
          </a:prstGeom>
          <a:noFill/>
          <a:ln>
            <a:noFill/>
          </a:ln>
        </p:spPr>
      </p:pic>
      <p:sp>
        <p:nvSpPr>
          <p:cNvPr id="92" name="Google Shape;92;p22"/>
          <p:cNvSpPr txBox="1"/>
          <p:nvPr>
            <p:ph type="title"/>
          </p:nvPr>
        </p:nvSpPr>
        <p:spPr>
          <a:xfrm>
            <a:off x="0" y="1312044"/>
            <a:ext cx="3450600" cy="2519400"/>
          </a:xfrm>
          <a:prstGeom prst="rect">
            <a:avLst/>
          </a:prstGeom>
          <a:noFill/>
          <a:ln>
            <a:noFill/>
          </a:ln>
        </p:spPr>
        <p:txBody>
          <a:bodyPr anchorCtr="0" anchor="ctr" bIns="34275" lIns="68575" spcFirstLastPara="1" rIns="68575" wrap="square" tIns="34275">
            <a:noAutofit/>
          </a:bodyPr>
          <a:lstStyle>
            <a:lvl1pPr lvl="0" algn="ctr">
              <a:lnSpc>
                <a:spcPct val="90000"/>
              </a:lnSpc>
              <a:spcBef>
                <a:spcPts val="0"/>
              </a:spcBef>
              <a:spcAft>
                <a:spcPts val="0"/>
              </a:spcAft>
              <a:buClr>
                <a:schemeClr val="lt1"/>
              </a:buClr>
              <a:buSzPts val="2700"/>
              <a:buFont typeface="Raleway"/>
              <a:buNone/>
              <a:defRPr b="1" sz="2700">
                <a:solidFill>
                  <a:schemeClr val="lt1"/>
                </a:solidFill>
                <a:latin typeface="Raleway"/>
                <a:ea typeface="Raleway"/>
                <a:cs typeface="Raleway"/>
                <a:sym typeface="Raleway"/>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93" name="Shape 93"/>
        <p:cNvGrpSpPr/>
        <p:nvPr/>
      </p:nvGrpSpPr>
      <p:grpSpPr>
        <a:xfrm>
          <a:off x="0" y="0"/>
          <a:ext cx="0" cy="0"/>
          <a:chOff x="0" y="0"/>
          <a:chExt cx="0" cy="0"/>
        </a:xfrm>
      </p:grpSpPr>
      <p:pic>
        <p:nvPicPr>
          <p:cNvPr descr="A picture containing mirror&#10;&#10;Description automatically generated" id="94" name="Google Shape;94;p23"/>
          <p:cNvPicPr preferRelativeResize="0"/>
          <p:nvPr/>
        </p:nvPicPr>
        <p:blipFill rotWithShape="1">
          <a:blip r:embed="rId2">
            <a:alphaModFix/>
          </a:blip>
          <a:srcRect b="0" l="0" r="0" t="0"/>
          <a:stretch/>
        </p:blipFill>
        <p:spPr>
          <a:xfrm>
            <a:off x="10990" y="0"/>
            <a:ext cx="9122021" cy="5155925"/>
          </a:xfrm>
          <a:prstGeom prst="rect">
            <a:avLst/>
          </a:prstGeom>
          <a:noFill/>
          <a:ln>
            <a:noFill/>
          </a:ln>
        </p:spPr>
      </p:pic>
      <p:sp>
        <p:nvSpPr>
          <p:cNvPr id="95" name="Google Shape;95;p23"/>
          <p:cNvSpPr txBox="1"/>
          <p:nvPr>
            <p:ph type="title"/>
          </p:nvPr>
        </p:nvSpPr>
        <p:spPr>
          <a:xfrm>
            <a:off x="0" y="2074664"/>
            <a:ext cx="9144000" cy="994200"/>
          </a:xfrm>
          <a:prstGeom prst="rect">
            <a:avLst/>
          </a:prstGeom>
          <a:noFill/>
          <a:ln>
            <a:noFill/>
          </a:ln>
        </p:spPr>
        <p:txBody>
          <a:bodyPr anchorCtr="0" anchor="ctr" bIns="34275" lIns="68575" spcFirstLastPara="1" rIns="68575" wrap="square" tIns="34275">
            <a:noAutofit/>
          </a:bodyPr>
          <a:lstStyle>
            <a:lvl1pPr lvl="0" algn="ctr">
              <a:lnSpc>
                <a:spcPct val="90000"/>
              </a:lnSpc>
              <a:spcBef>
                <a:spcPts val="0"/>
              </a:spcBef>
              <a:spcAft>
                <a:spcPts val="0"/>
              </a:spcAft>
              <a:buClr>
                <a:srgbClr val="005A65"/>
              </a:buClr>
              <a:buSzPts val="3300"/>
              <a:buFont typeface="Raleway"/>
              <a:buNone/>
              <a:defRPr sz="3300">
                <a:solidFill>
                  <a:srgbClr val="005A65"/>
                </a:solidFill>
                <a:latin typeface="Raleway"/>
                <a:ea typeface="Raleway"/>
                <a:cs typeface="Raleway"/>
                <a:sym typeface="Raleway"/>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96" name="Shape 96"/>
        <p:cNvGrpSpPr/>
        <p:nvPr/>
      </p:nvGrpSpPr>
      <p:grpSpPr>
        <a:xfrm>
          <a:off x="0" y="0"/>
          <a:ext cx="0" cy="0"/>
          <a:chOff x="0" y="0"/>
          <a:chExt cx="0" cy="0"/>
        </a:xfrm>
      </p:grpSpPr>
      <p:sp>
        <p:nvSpPr>
          <p:cNvPr id="97" name="Google Shape;97;p24"/>
          <p:cNvSpPr txBox="1"/>
          <p:nvPr>
            <p:ph idx="12" type="sldNum"/>
          </p:nvPr>
        </p:nvSpPr>
        <p:spPr>
          <a:xfrm>
            <a:off x="6583680" y="4783456"/>
            <a:ext cx="2103000" cy="257100"/>
          </a:xfrm>
          <a:prstGeom prst="rect">
            <a:avLst/>
          </a:prstGeom>
          <a:noFill/>
          <a:ln>
            <a:noFill/>
          </a:ln>
        </p:spPr>
        <p:txBody>
          <a:bodyPr anchorCtr="0" anchor="t" bIns="0" lIns="0" spcFirstLastPara="1" rIns="0" wrap="square" tIns="0">
            <a:noAutofit/>
          </a:bodyPr>
          <a:lstStyle>
            <a:lvl1pPr indent="0" lvl="0" marL="0" algn="r">
              <a:spcBef>
                <a:spcPts val="0"/>
              </a:spcBef>
              <a:buNone/>
              <a:defRPr b="0" i="0" sz="1400">
                <a:solidFill>
                  <a:srgbClr val="888888"/>
                </a:solidFill>
                <a:latin typeface="Tahoma"/>
                <a:ea typeface="Tahoma"/>
                <a:cs typeface="Tahoma"/>
                <a:sym typeface="Tahoma"/>
              </a:defRPr>
            </a:lvl1pPr>
            <a:lvl2pPr indent="0" lvl="1" marL="0" algn="r">
              <a:spcBef>
                <a:spcPts val="0"/>
              </a:spcBef>
              <a:buNone/>
              <a:defRPr b="0" i="0" sz="1400">
                <a:solidFill>
                  <a:srgbClr val="888888"/>
                </a:solidFill>
                <a:latin typeface="Tahoma"/>
                <a:ea typeface="Tahoma"/>
                <a:cs typeface="Tahoma"/>
                <a:sym typeface="Tahoma"/>
              </a:defRPr>
            </a:lvl2pPr>
            <a:lvl3pPr indent="0" lvl="2" marL="0" algn="r">
              <a:spcBef>
                <a:spcPts val="0"/>
              </a:spcBef>
              <a:buNone/>
              <a:defRPr b="0" i="0" sz="1400">
                <a:solidFill>
                  <a:srgbClr val="888888"/>
                </a:solidFill>
                <a:latin typeface="Tahoma"/>
                <a:ea typeface="Tahoma"/>
                <a:cs typeface="Tahoma"/>
                <a:sym typeface="Tahoma"/>
              </a:defRPr>
            </a:lvl3pPr>
            <a:lvl4pPr indent="0" lvl="3" marL="0" algn="r">
              <a:spcBef>
                <a:spcPts val="0"/>
              </a:spcBef>
              <a:buNone/>
              <a:defRPr b="0" i="0" sz="1400">
                <a:solidFill>
                  <a:srgbClr val="888888"/>
                </a:solidFill>
                <a:latin typeface="Tahoma"/>
                <a:ea typeface="Tahoma"/>
                <a:cs typeface="Tahoma"/>
                <a:sym typeface="Tahoma"/>
              </a:defRPr>
            </a:lvl4pPr>
            <a:lvl5pPr indent="0" lvl="4" marL="0" algn="r">
              <a:spcBef>
                <a:spcPts val="0"/>
              </a:spcBef>
              <a:buNone/>
              <a:defRPr b="0" i="0" sz="1400">
                <a:solidFill>
                  <a:srgbClr val="888888"/>
                </a:solidFill>
                <a:latin typeface="Tahoma"/>
                <a:ea typeface="Tahoma"/>
                <a:cs typeface="Tahoma"/>
                <a:sym typeface="Tahoma"/>
              </a:defRPr>
            </a:lvl5pPr>
            <a:lvl6pPr indent="0" lvl="5" marL="0" algn="r">
              <a:spcBef>
                <a:spcPts val="0"/>
              </a:spcBef>
              <a:buNone/>
              <a:defRPr b="0" i="0" sz="1400">
                <a:solidFill>
                  <a:srgbClr val="888888"/>
                </a:solidFill>
                <a:latin typeface="Tahoma"/>
                <a:ea typeface="Tahoma"/>
                <a:cs typeface="Tahoma"/>
                <a:sym typeface="Tahoma"/>
              </a:defRPr>
            </a:lvl6pPr>
            <a:lvl7pPr indent="0" lvl="6" marL="0" algn="r">
              <a:spcBef>
                <a:spcPts val="0"/>
              </a:spcBef>
              <a:buNone/>
              <a:defRPr b="0" i="0" sz="1400">
                <a:solidFill>
                  <a:srgbClr val="888888"/>
                </a:solidFill>
                <a:latin typeface="Tahoma"/>
                <a:ea typeface="Tahoma"/>
                <a:cs typeface="Tahoma"/>
                <a:sym typeface="Tahoma"/>
              </a:defRPr>
            </a:lvl7pPr>
            <a:lvl8pPr indent="0" lvl="7" marL="0" algn="r">
              <a:spcBef>
                <a:spcPts val="0"/>
              </a:spcBef>
              <a:buNone/>
              <a:defRPr b="0" i="0" sz="1400">
                <a:solidFill>
                  <a:srgbClr val="888888"/>
                </a:solidFill>
                <a:latin typeface="Tahoma"/>
                <a:ea typeface="Tahoma"/>
                <a:cs typeface="Tahoma"/>
                <a:sym typeface="Tahoma"/>
              </a:defRPr>
            </a:lvl8pPr>
            <a:lvl9pPr indent="0" lvl="8" marL="0" algn="r">
              <a:spcBef>
                <a:spcPts val="0"/>
              </a:spcBef>
              <a:buNone/>
              <a:defRPr b="0" i="0" sz="1400">
                <a:solidFill>
                  <a:srgbClr val="888888"/>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
              <a:t>‹#›</a:t>
            </a:fld>
            <a:endParaRPr/>
          </a:p>
        </p:txBody>
      </p:sp>
      <p:pic>
        <p:nvPicPr>
          <p:cNvPr descr="A picture containing mirror&#10;&#10;Description automatically generated" id="98" name="Google Shape;98;p24"/>
          <p:cNvPicPr preferRelativeResize="0"/>
          <p:nvPr/>
        </p:nvPicPr>
        <p:blipFill rotWithShape="1">
          <a:blip r:embed="rId2">
            <a:alphaModFix/>
          </a:blip>
          <a:srcRect b="0" l="0" r="0" t="0"/>
          <a:stretch/>
        </p:blipFill>
        <p:spPr>
          <a:xfrm>
            <a:off x="10990" y="0"/>
            <a:ext cx="9122021" cy="5155925"/>
          </a:xfrm>
          <a:prstGeom prst="rect">
            <a:avLst/>
          </a:prstGeom>
          <a:noFill/>
          <a:ln>
            <a:noFill/>
          </a:ln>
        </p:spPr>
      </p:pic>
      <p:pic>
        <p:nvPicPr>
          <p:cNvPr id="99" name="Google Shape;99;p24"/>
          <p:cNvPicPr preferRelativeResize="0"/>
          <p:nvPr/>
        </p:nvPicPr>
        <p:blipFill rotWithShape="1">
          <a:blip r:embed="rId3">
            <a:alphaModFix/>
          </a:blip>
          <a:srcRect b="0" l="0" r="0" t="0"/>
          <a:stretch/>
        </p:blipFill>
        <p:spPr>
          <a:xfrm>
            <a:off x="-4250" y="704519"/>
            <a:ext cx="8132738" cy="37652"/>
          </a:xfrm>
          <a:prstGeom prst="rect">
            <a:avLst/>
          </a:prstGeom>
          <a:noFill/>
          <a:ln>
            <a:noFill/>
          </a:ln>
        </p:spPr>
      </p:pic>
      <p:sp>
        <p:nvSpPr>
          <p:cNvPr id="100" name="Google Shape;100;p24"/>
          <p:cNvSpPr txBox="1"/>
          <p:nvPr>
            <p:ph type="title"/>
          </p:nvPr>
        </p:nvSpPr>
        <p:spPr>
          <a:xfrm>
            <a:off x="-4250" y="1"/>
            <a:ext cx="9148200" cy="891600"/>
          </a:xfrm>
          <a:prstGeom prst="rect">
            <a:avLst/>
          </a:prstGeom>
          <a:noFill/>
          <a:ln>
            <a:noFill/>
          </a:ln>
        </p:spPr>
        <p:txBody>
          <a:bodyPr anchorCtr="0" anchor="ctr" bIns="34275" lIns="68575" spcFirstLastPara="1" rIns="68575" wrap="square" tIns="34275">
            <a:noAutofit/>
          </a:bodyPr>
          <a:lstStyle>
            <a:lvl1pPr lvl="0" algn="ctr">
              <a:lnSpc>
                <a:spcPct val="90000"/>
              </a:lnSpc>
              <a:spcBef>
                <a:spcPts val="0"/>
              </a:spcBef>
              <a:spcAft>
                <a:spcPts val="0"/>
              </a:spcAft>
              <a:buClr>
                <a:srgbClr val="015967"/>
              </a:buClr>
              <a:buSzPts val="2400"/>
              <a:buFont typeface="Raleway"/>
              <a:buNone/>
              <a:defRPr b="1" sz="2400">
                <a:solidFill>
                  <a:srgbClr val="015967"/>
                </a:solidFill>
                <a:latin typeface="Raleway"/>
                <a:ea typeface="Raleway"/>
                <a:cs typeface="Raleway"/>
                <a:sym typeface="Raleway"/>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id="101" name="Google Shape;101;p24"/>
          <p:cNvPicPr preferRelativeResize="0"/>
          <p:nvPr/>
        </p:nvPicPr>
        <p:blipFill rotWithShape="1">
          <a:blip r:embed="rId4">
            <a:alphaModFix/>
          </a:blip>
          <a:srcRect b="0" l="0" r="0" t="0"/>
          <a:stretch/>
        </p:blipFill>
        <p:spPr>
          <a:xfrm>
            <a:off x="157163" y="4569661"/>
            <a:ext cx="1831657" cy="437522"/>
          </a:xfrm>
          <a:prstGeom prst="rect">
            <a:avLst/>
          </a:prstGeom>
          <a:noFill/>
          <a:ln>
            <a:noFill/>
          </a:ln>
        </p:spPr>
      </p:pic>
      <p:sp>
        <p:nvSpPr>
          <p:cNvPr id="102" name="Google Shape;102;p24"/>
          <p:cNvSpPr txBox="1"/>
          <p:nvPr>
            <p:ph idx="1" type="body"/>
          </p:nvPr>
        </p:nvSpPr>
        <p:spPr>
          <a:xfrm>
            <a:off x="589360" y="1334691"/>
            <a:ext cx="7938000" cy="3234900"/>
          </a:xfrm>
          <a:prstGeom prst="rect">
            <a:avLst/>
          </a:prstGeom>
          <a:noFill/>
          <a:ln>
            <a:noFill/>
          </a:ln>
        </p:spPr>
        <p:txBody>
          <a:bodyPr anchorCtr="0" anchor="t" bIns="34275" lIns="68575" spcFirstLastPara="1" rIns="68575" wrap="square" tIns="34275">
            <a:noAutofit/>
          </a:bodyPr>
          <a:lstStyle>
            <a:lvl1pPr indent="-336550" lvl="0" marL="457200" algn="l">
              <a:lnSpc>
                <a:spcPct val="90000"/>
              </a:lnSpc>
              <a:spcBef>
                <a:spcPts val="800"/>
              </a:spcBef>
              <a:spcAft>
                <a:spcPts val="0"/>
              </a:spcAft>
              <a:buClr>
                <a:srgbClr val="595959"/>
              </a:buClr>
              <a:buSzPts val="1700"/>
              <a:buChar char="•"/>
              <a:defRPr sz="1700">
                <a:latin typeface="Raleway"/>
                <a:ea typeface="Raleway"/>
                <a:cs typeface="Raleway"/>
                <a:sym typeface="Raleway"/>
              </a:defRPr>
            </a:lvl1pPr>
            <a:lvl2pPr indent="-323850" lvl="1" marL="914400" algn="l">
              <a:lnSpc>
                <a:spcPct val="90000"/>
              </a:lnSpc>
              <a:spcBef>
                <a:spcPts val="400"/>
              </a:spcBef>
              <a:spcAft>
                <a:spcPts val="0"/>
              </a:spcAft>
              <a:buClr>
                <a:srgbClr val="595959"/>
              </a:buClr>
              <a:buSzPts val="1500"/>
              <a:buChar char="•"/>
              <a:defRPr sz="1500">
                <a:latin typeface="Raleway"/>
                <a:ea typeface="Raleway"/>
                <a:cs typeface="Raleway"/>
                <a:sym typeface="Raleway"/>
              </a:defRPr>
            </a:lvl2pPr>
            <a:lvl3pPr indent="-228600" lvl="2" marL="1371600" algn="l">
              <a:lnSpc>
                <a:spcPct val="100000"/>
              </a:lnSpc>
              <a:spcBef>
                <a:spcPts val="0"/>
              </a:spcBef>
              <a:spcAft>
                <a:spcPts val="0"/>
              </a:spcAft>
              <a:buClr>
                <a:srgbClr val="595959"/>
              </a:buClr>
              <a:buSzPts val="1500"/>
              <a:buFont typeface="Raleway"/>
              <a:buNone/>
              <a:defRPr sz="1500">
                <a:latin typeface="Raleway"/>
                <a:ea typeface="Raleway"/>
                <a:cs typeface="Raleway"/>
                <a:sym typeface="Raleway"/>
              </a:defRPr>
            </a:lvl3pPr>
            <a:lvl4pPr indent="-228600" lvl="3" marL="1828800" algn="l">
              <a:lnSpc>
                <a:spcPct val="90000"/>
              </a:lnSpc>
              <a:spcBef>
                <a:spcPts val="400"/>
              </a:spcBef>
              <a:spcAft>
                <a:spcPts val="0"/>
              </a:spcAft>
              <a:buClr>
                <a:srgbClr val="595959"/>
              </a:buClr>
              <a:buSzPts val="1400"/>
              <a:buFont typeface="Raleway"/>
              <a:buNone/>
              <a:defRPr>
                <a:latin typeface="Raleway"/>
                <a:ea typeface="Raleway"/>
                <a:cs typeface="Raleway"/>
                <a:sym typeface="Raleway"/>
              </a:defRPr>
            </a:lvl4pPr>
            <a:lvl5pPr indent="-228600" lvl="4" marL="2286000" algn="l">
              <a:lnSpc>
                <a:spcPct val="90000"/>
              </a:lnSpc>
              <a:spcBef>
                <a:spcPts val="400"/>
              </a:spcBef>
              <a:spcAft>
                <a:spcPts val="0"/>
              </a:spcAft>
              <a:buClr>
                <a:srgbClr val="595959"/>
              </a:buClr>
              <a:buSzPts val="1200"/>
              <a:buFont typeface="Raleway"/>
              <a:buNone/>
              <a:defRPr sz="1200">
                <a:latin typeface="Raleway"/>
                <a:ea typeface="Raleway"/>
                <a:cs typeface="Raleway"/>
                <a:sym typeface="Raleway"/>
              </a:defRPr>
            </a:lvl5pPr>
            <a:lvl6pPr indent="-228600" lvl="5" marL="2743200" algn="l">
              <a:lnSpc>
                <a:spcPct val="90000"/>
              </a:lnSpc>
              <a:spcBef>
                <a:spcPts val="400"/>
              </a:spcBef>
              <a:spcAft>
                <a:spcPts val="0"/>
              </a:spcAft>
              <a:buClr>
                <a:srgbClr val="595959"/>
              </a:buClr>
              <a:buSzPts val="1400"/>
              <a:buNone/>
              <a:defRPr/>
            </a:lvl6pPr>
            <a:lvl7pPr indent="-228600" lvl="6" marL="3200400" algn="l">
              <a:lnSpc>
                <a:spcPct val="90000"/>
              </a:lnSpc>
              <a:spcBef>
                <a:spcPts val="400"/>
              </a:spcBef>
              <a:spcAft>
                <a:spcPts val="0"/>
              </a:spcAft>
              <a:buClr>
                <a:srgbClr val="595959"/>
              </a:buClr>
              <a:buSzPts val="1400"/>
              <a:buNone/>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103" name="Shape 103"/>
        <p:cNvGrpSpPr/>
        <p:nvPr/>
      </p:nvGrpSpPr>
      <p:grpSpPr>
        <a:xfrm>
          <a:off x="0" y="0"/>
          <a:ext cx="0" cy="0"/>
          <a:chOff x="0" y="0"/>
          <a:chExt cx="0" cy="0"/>
        </a:xfrm>
      </p:grpSpPr>
      <p:sp>
        <p:nvSpPr>
          <p:cNvPr id="104" name="Google Shape;104;p25"/>
          <p:cNvSpPr txBox="1"/>
          <p:nvPr>
            <p:ph idx="12" type="sldNum"/>
          </p:nvPr>
        </p:nvSpPr>
        <p:spPr>
          <a:xfrm>
            <a:off x="6583680" y="4783456"/>
            <a:ext cx="2103000" cy="257100"/>
          </a:xfrm>
          <a:prstGeom prst="rect">
            <a:avLst/>
          </a:prstGeom>
          <a:noFill/>
          <a:ln>
            <a:noFill/>
          </a:ln>
        </p:spPr>
        <p:txBody>
          <a:bodyPr anchorCtr="0" anchor="t" bIns="0" lIns="0" spcFirstLastPara="1" rIns="0" wrap="square" tIns="0">
            <a:noAutofit/>
          </a:bodyPr>
          <a:lstStyle>
            <a:lvl1pPr indent="0" lvl="0" marL="0" algn="r">
              <a:spcBef>
                <a:spcPts val="0"/>
              </a:spcBef>
              <a:buNone/>
              <a:defRPr b="0" i="0" sz="1400">
                <a:solidFill>
                  <a:srgbClr val="888888"/>
                </a:solidFill>
                <a:latin typeface="Tahoma"/>
                <a:ea typeface="Tahoma"/>
                <a:cs typeface="Tahoma"/>
                <a:sym typeface="Tahoma"/>
              </a:defRPr>
            </a:lvl1pPr>
            <a:lvl2pPr indent="0" lvl="1" marL="0" algn="r">
              <a:spcBef>
                <a:spcPts val="0"/>
              </a:spcBef>
              <a:buNone/>
              <a:defRPr b="0" i="0" sz="1400">
                <a:solidFill>
                  <a:srgbClr val="888888"/>
                </a:solidFill>
                <a:latin typeface="Tahoma"/>
                <a:ea typeface="Tahoma"/>
                <a:cs typeface="Tahoma"/>
                <a:sym typeface="Tahoma"/>
              </a:defRPr>
            </a:lvl2pPr>
            <a:lvl3pPr indent="0" lvl="2" marL="0" algn="r">
              <a:spcBef>
                <a:spcPts val="0"/>
              </a:spcBef>
              <a:buNone/>
              <a:defRPr b="0" i="0" sz="1400">
                <a:solidFill>
                  <a:srgbClr val="888888"/>
                </a:solidFill>
                <a:latin typeface="Tahoma"/>
                <a:ea typeface="Tahoma"/>
                <a:cs typeface="Tahoma"/>
                <a:sym typeface="Tahoma"/>
              </a:defRPr>
            </a:lvl3pPr>
            <a:lvl4pPr indent="0" lvl="3" marL="0" algn="r">
              <a:spcBef>
                <a:spcPts val="0"/>
              </a:spcBef>
              <a:buNone/>
              <a:defRPr b="0" i="0" sz="1400">
                <a:solidFill>
                  <a:srgbClr val="888888"/>
                </a:solidFill>
                <a:latin typeface="Tahoma"/>
                <a:ea typeface="Tahoma"/>
                <a:cs typeface="Tahoma"/>
                <a:sym typeface="Tahoma"/>
              </a:defRPr>
            </a:lvl4pPr>
            <a:lvl5pPr indent="0" lvl="4" marL="0" algn="r">
              <a:spcBef>
                <a:spcPts val="0"/>
              </a:spcBef>
              <a:buNone/>
              <a:defRPr b="0" i="0" sz="1400">
                <a:solidFill>
                  <a:srgbClr val="888888"/>
                </a:solidFill>
                <a:latin typeface="Tahoma"/>
                <a:ea typeface="Tahoma"/>
                <a:cs typeface="Tahoma"/>
                <a:sym typeface="Tahoma"/>
              </a:defRPr>
            </a:lvl5pPr>
            <a:lvl6pPr indent="0" lvl="5" marL="0" algn="r">
              <a:spcBef>
                <a:spcPts val="0"/>
              </a:spcBef>
              <a:buNone/>
              <a:defRPr b="0" i="0" sz="1400">
                <a:solidFill>
                  <a:srgbClr val="888888"/>
                </a:solidFill>
                <a:latin typeface="Tahoma"/>
                <a:ea typeface="Tahoma"/>
                <a:cs typeface="Tahoma"/>
                <a:sym typeface="Tahoma"/>
              </a:defRPr>
            </a:lvl6pPr>
            <a:lvl7pPr indent="0" lvl="6" marL="0" algn="r">
              <a:spcBef>
                <a:spcPts val="0"/>
              </a:spcBef>
              <a:buNone/>
              <a:defRPr b="0" i="0" sz="1400">
                <a:solidFill>
                  <a:srgbClr val="888888"/>
                </a:solidFill>
                <a:latin typeface="Tahoma"/>
                <a:ea typeface="Tahoma"/>
                <a:cs typeface="Tahoma"/>
                <a:sym typeface="Tahoma"/>
              </a:defRPr>
            </a:lvl7pPr>
            <a:lvl8pPr indent="0" lvl="7" marL="0" algn="r">
              <a:spcBef>
                <a:spcPts val="0"/>
              </a:spcBef>
              <a:buNone/>
              <a:defRPr b="0" i="0" sz="1400">
                <a:solidFill>
                  <a:srgbClr val="888888"/>
                </a:solidFill>
                <a:latin typeface="Tahoma"/>
                <a:ea typeface="Tahoma"/>
                <a:cs typeface="Tahoma"/>
                <a:sym typeface="Tahoma"/>
              </a:defRPr>
            </a:lvl8pPr>
            <a:lvl9pPr indent="0" lvl="8" marL="0" algn="r">
              <a:spcBef>
                <a:spcPts val="0"/>
              </a:spcBef>
              <a:buNone/>
              <a:defRPr b="0" i="0" sz="1400">
                <a:solidFill>
                  <a:srgbClr val="888888"/>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
              <a:t>‹#›</a:t>
            </a:fld>
            <a:endParaRPr/>
          </a:p>
        </p:txBody>
      </p:sp>
      <p:pic>
        <p:nvPicPr>
          <p:cNvPr descr="A picture containing mirror&#10;&#10;Description automatically generated" id="105" name="Google Shape;105;p25"/>
          <p:cNvPicPr preferRelativeResize="0"/>
          <p:nvPr/>
        </p:nvPicPr>
        <p:blipFill rotWithShape="1">
          <a:blip r:embed="rId2">
            <a:alphaModFix/>
          </a:blip>
          <a:srcRect b="0" l="0" r="0" t="0"/>
          <a:stretch/>
        </p:blipFill>
        <p:spPr>
          <a:xfrm>
            <a:off x="10990" y="0"/>
            <a:ext cx="9122021" cy="5155925"/>
          </a:xfrm>
          <a:prstGeom prst="rect">
            <a:avLst/>
          </a:prstGeom>
          <a:noFill/>
          <a:ln>
            <a:noFill/>
          </a:ln>
        </p:spPr>
      </p:pic>
      <p:pic>
        <p:nvPicPr>
          <p:cNvPr id="106" name="Google Shape;106;p25"/>
          <p:cNvPicPr preferRelativeResize="0"/>
          <p:nvPr/>
        </p:nvPicPr>
        <p:blipFill rotWithShape="1">
          <a:blip r:embed="rId3">
            <a:alphaModFix/>
          </a:blip>
          <a:srcRect b="0" l="0" r="0" t="0"/>
          <a:stretch/>
        </p:blipFill>
        <p:spPr>
          <a:xfrm>
            <a:off x="-4250" y="704519"/>
            <a:ext cx="8132738" cy="37652"/>
          </a:xfrm>
          <a:prstGeom prst="rect">
            <a:avLst/>
          </a:prstGeom>
          <a:noFill/>
          <a:ln>
            <a:noFill/>
          </a:ln>
        </p:spPr>
      </p:pic>
      <p:pic>
        <p:nvPicPr>
          <p:cNvPr id="107" name="Google Shape;107;p25"/>
          <p:cNvPicPr preferRelativeResize="0"/>
          <p:nvPr/>
        </p:nvPicPr>
        <p:blipFill rotWithShape="1">
          <a:blip r:embed="rId4">
            <a:alphaModFix/>
          </a:blip>
          <a:srcRect b="0" l="0" r="0" t="0"/>
          <a:stretch/>
        </p:blipFill>
        <p:spPr>
          <a:xfrm>
            <a:off x="157163" y="4569661"/>
            <a:ext cx="1831657" cy="437522"/>
          </a:xfrm>
          <a:prstGeom prst="rect">
            <a:avLst/>
          </a:prstGeom>
          <a:noFill/>
          <a:ln>
            <a:noFill/>
          </a:ln>
        </p:spPr>
      </p:pic>
      <p:sp>
        <p:nvSpPr>
          <p:cNvPr id="108" name="Google Shape;108;p25"/>
          <p:cNvSpPr/>
          <p:nvPr>
            <p:ph idx="2" type="pic"/>
          </p:nvPr>
        </p:nvSpPr>
        <p:spPr>
          <a:xfrm>
            <a:off x="4944979" y="1075622"/>
            <a:ext cx="4041900" cy="4067700"/>
          </a:xfrm>
          <a:prstGeom prst="ellipse">
            <a:avLst/>
          </a:prstGeom>
          <a:noFill/>
          <a:ln>
            <a:noFill/>
          </a:ln>
        </p:spPr>
      </p:sp>
      <p:sp>
        <p:nvSpPr>
          <p:cNvPr id="109" name="Google Shape;109;p25"/>
          <p:cNvSpPr txBox="1"/>
          <p:nvPr>
            <p:ph type="title"/>
          </p:nvPr>
        </p:nvSpPr>
        <p:spPr>
          <a:xfrm>
            <a:off x="-4250" y="1"/>
            <a:ext cx="9148200" cy="891600"/>
          </a:xfrm>
          <a:prstGeom prst="rect">
            <a:avLst/>
          </a:prstGeom>
          <a:noFill/>
          <a:ln>
            <a:noFill/>
          </a:ln>
        </p:spPr>
        <p:txBody>
          <a:bodyPr anchorCtr="0" anchor="ctr" bIns="34275" lIns="68575" spcFirstLastPara="1" rIns="68575" wrap="square" tIns="34275">
            <a:noAutofit/>
          </a:bodyPr>
          <a:lstStyle>
            <a:lvl1pPr lvl="0" algn="ctr">
              <a:lnSpc>
                <a:spcPct val="90000"/>
              </a:lnSpc>
              <a:spcBef>
                <a:spcPts val="0"/>
              </a:spcBef>
              <a:spcAft>
                <a:spcPts val="0"/>
              </a:spcAft>
              <a:buClr>
                <a:srgbClr val="015967"/>
              </a:buClr>
              <a:buSzPts val="2400"/>
              <a:buFont typeface="Raleway"/>
              <a:buNone/>
              <a:defRPr b="1" sz="2400">
                <a:solidFill>
                  <a:srgbClr val="015967"/>
                </a:solidFill>
                <a:latin typeface="Raleway"/>
                <a:ea typeface="Raleway"/>
                <a:cs typeface="Raleway"/>
                <a:sym typeface="Raleway"/>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0" name="Google Shape;110;p25"/>
          <p:cNvSpPr txBox="1"/>
          <p:nvPr>
            <p:ph idx="1" type="body"/>
          </p:nvPr>
        </p:nvSpPr>
        <p:spPr>
          <a:xfrm>
            <a:off x="536972" y="1275160"/>
            <a:ext cx="3838500" cy="3234900"/>
          </a:xfrm>
          <a:prstGeom prst="rect">
            <a:avLst/>
          </a:prstGeom>
          <a:noFill/>
          <a:ln>
            <a:noFill/>
          </a:ln>
        </p:spPr>
        <p:txBody>
          <a:bodyPr anchorCtr="0" anchor="t" bIns="34275" lIns="68575" spcFirstLastPara="1" rIns="68575" wrap="square" tIns="34275">
            <a:noAutofit/>
          </a:bodyPr>
          <a:lstStyle>
            <a:lvl1pPr indent="-336550" lvl="0" marL="457200" algn="l">
              <a:lnSpc>
                <a:spcPct val="90000"/>
              </a:lnSpc>
              <a:spcBef>
                <a:spcPts val="800"/>
              </a:spcBef>
              <a:spcAft>
                <a:spcPts val="0"/>
              </a:spcAft>
              <a:buClr>
                <a:srgbClr val="595959"/>
              </a:buClr>
              <a:buSzPts val="1700"/>
              <a:buChar char="•"/>
              <a:defRPr sz="1700">
                <a:latin typeface="Raleway"/>
                <a:ea typeface="Raleway"/>
                <a:cs typeface="Raleway"/>
                <a:sym typeface="Raleway"/>
              </a:defRPr>
            </a:lvl1pPr>
            <a:lvl2pPr indent="-323850" lvl="1" marL="914400" algn="l">
              <a:lnSpc>
                <a:spcPct val="90000"/>
              </a:lnSpc>
              <a:spcBef>
                <a:spcPts val="400"/>
              </a:spcBef>
              <a:spcAft>
                <a:spcPts val="0"/>
              </a:spcAft>
              <a:buClr>
                <a:srgbClr val="595959"/>
              </a:buClr>
              <a:buSzPts val="1500"/>
              <a:buChar char="•"/>
              <a:defRPr sz="1500">
                <a:latin typeface="Raleway"/>
                <a:ea typeface="Raleway"/>
                <a:cs typeface="Raleway"/>
                <a:sym typeface="Raleway"/>
              </a:defRPr>
            </a:lvl2pPr>
            <a:lvl3pPr indent="-228600" lvl="2" marL="1371600" algn="l">
              <a:lnSpc>
                <a:spcPct val="100000"/>
              </a:lnSpc>
              <a:spcBef>
                <a:spcPts val="0"/>
              </a:spcBef>
              <a:spcAft>
                <a:spcPts val="0"/>
              </a:spcAft>
              <a:buClr>
                <a:srgbClr val="595959"/>
              </a:buClr>
              <a:buSzPts val="1400"/>
              <a:buFont typeface="Raleway"/>
              <a:buNone/>
              <a:defRPr>
                <a:latin typeface="Raleway"/>
                <a:ea typeface="Raleway"/>
                <a:cs typeface="Raleway"/>
                <a:sym typeface="Raleway"/>
              </a:defRPr>
            </a:lvl3pPr>
            <a:lvl4pPr indent="-228600" lvl="3" marL="1828800" algn="l">
              <a:lnSpc>
                <a:spcPct val="90000"/>
              </a:lnSpc>
              <a:spcBef>
                <a:spcPts val="400"/>
              </a:spcBef>
              <a:spcAft>
                <a:spcPts val="0"/>
              </a:spcAft>
              <a:buClr>
                <a:srgbClr val="595959"/>
              </a:buClr>
              <a:buSzPts val="1400"/>
              <a:buFont typeface="Raleway"/>
              <a:buNone/>
              <a:defRPr>
                <a:latin typeface="Raleway"/>
                <a:ea typeface="Raleway"/>
                <a:cs typeface="Raleway"/>
                <a:sym typeface="Raleway"/>
              </a:defRPr>
            </a:lvl4pPr>
            <a:lvl5pPr indent="-228600" lvl="4" marL="2286000" algn="l">
              <a:lnSpc>
                <a:spcPct val="90000"/>
              </a:lnSpc>
              <a:spcBef>
                <a:spcPts val="400"/>
              </a:spcBef>
              <a:spcAft>
                <a:spcPts val="0"/>
              </a:spcAft>
              <a:buClr>
                <a:srgbClr val="595959"/>
              </a:buClr>
              <a:buSzPts val="1400"/>
              <a:buFont typeface="Raleway"/>
              <a:buNone/>
              <a:defRPr>
                <a:latin typeface="Raleway"/>
                <a:ea typeface="Raleway"/>
                <a:cs typeface="Raleway"/>
                <a:sym typeface="Raleway"/>
              </a:defRPr>
            </a:lvl5pPr>
            <a:lvl6pPr indent="-228600" lvl="5" marL="2743200" algn="l">
              <a:lnSpc>
                <a:spcPct val="90000"/>
              </a:lnSpc>
              <a:spcBef>
                <a:spcPts val="400"/>
              </a:spcBef>
              <a:spcAft>
                <a:spcPts val="0"/>
              </a:spcAft>
              <a:buClr>
                <a:srgbClr val="595959"/>
              </a:buClr>
              <a:buSzPts val="1400"/>
              <a:buNone/>
              <a:defRPr/>
            </a:lvl6pPr>
            <a:lvl7pPr indent="-228600" lvl="6" marL="3200400" algn="l">
              <a:lnSpc>
                <a:spcPct val="90000"/>
              </a:lnSpc>
              <a:spcBef>
                <a:spcPts val="400"/>
              </a:spcBef>
              <a:spcAft>
                <a:spcPts val="0"/>
              </a:spcAft>
              <a:buClr>
                <a:srgbClr val="595959"/>
              </a:buClr>
              <a:buSzPts val="1400"/>
              <a:buNone/>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ison">
  <p:cSld name="1_Comparison">
    <p:spTree>
      <p:nvGrpSpPr>
        <p:cNvPr id="111" name="Shape 111"/>
        <p:cNvGrpSpPr/>
        <p:nvPr/>
      </p:nvGrpSpPr>
      <p:grpSpPr>
        <a:xfrm>
          <a:off x="0" y="0"/>
          <a:ext cx="0" cy="0"/>
          <a:chOff x="0" y="0"/>
          <a:chExt cx="0" cy="0"/>
        </a:xfrm>
      </p:grpSpPr>
      <p:pic>
        <p:nvPicPr>
          <p:cNvPr descr="A picture containing mirror&#10;&#10;Description automatically generated" id="112" name="Google Shape;112;p26"/>
          <p:cNvPicPr preferRelativeResize="0"/>
          <p:nvPr/>
        </p:nvPicPr>
        <p:blipFill rotWithShape="1">
          <a:blip r:embed="rId2">
            <a:alphaModFix/>
          </a:blip>
          <a:srcRect b="0" l="0" r="0" t="0"/>
          <a:stretch/>
        </p:blipFill>
        <p:spPr>
          <a:xfrm>
            <a:off x="10990" y="0"/>
            <a:ext cx="9122021" cy="5155925"/>
          </a:xfrm>
          <a:prstGeom prst="rect">
            <a:avLst/>
          </a:prstGeom>
          <a:noFill/>
          <a:ln>
            <a:noFill/>
          </a:ln>
        </p:spPr>
      </p:pic>
      <p:sp>
        <p:nvSpPr>
          <p:cNvPr id="113" name="Google Shape;113;p26"/>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accent6"/>
              </a:buClr>
              <a:buSzPts val="1400"/>
              <a:buNone/>
              <a:defRPr b="1" sz="1400">
                <a:solidFill>
                  <a:schemeClr val="accent6"/>
                </a:solidFill>
                <a:latin typeface="Raleway"/>
                <a:ea typeface="Raleway"/>
                <a:cs typeface="Raleway"/>
                <a:sym typeface="Raleway"/>
              </a:defRPr>
            </a:lvl1pPr>
            <a:lvl2pPr indent="-228600" lvl="1" marL="914400" algn="l">
              <a:lnSpc>
                <a:spcPct val="90000"/>
              </a:lnSpc>
              <a:spcBef>
                <a:spcPts val="400"/>
              </a:spcBef>
              <a:spcAft>
                <a:spcPts val="0"/>
              </a:spcAft>
              <a:buClr>
                <a:srgbClr val="595959"/>
              </a:buClr>
              <a:buSzPts val="1500"/>
              <a:buNone/>
              <a:defRPr b="1" sz="1500"/>
            </a:lvl2pPr>
            <a:lvl3pPr indent="-228600" lvl="2" marL="1371600" algn="l">
              <a:lnSpc>
                <a:spcPct val="100000"/>
              </a:lnSpc>
              <a:spcBef>
                <a:spcPts val="0"/>
              </a:spcBef>
              <a:spcAft>
                <a:spcPts val="0"/>
              </a:spcAft>
              <a:buClr>
                <a:srgbClr val="595959"/>
              </a:buClr>
              <a:buSzPts val="1400"/>
              <a:buFont typeface="Raleway"/>
              <a:buNone/>
              <a:defRPr b="1" sz="1400"/>
            </a:lvl3pPr>
            <a:lvl4pPr indent="-228600" lvl="3" marL="1828800" algn="l">
              <a:lnSpc>
                <a:spcPct val="90000"/>
              </a:lnSpc>
              <a:spcBef>
                <a:spcPts val="400"/>
              </a:spcBef>
              <a:spcAft>
                <a:spcPts val="0"/>
              </a:spcAft>
              <a:buClr>
                <a:srgbClr val="595959"/>
              </a:buClr>
              <a:buSzPts val="1200"/>
              <a:buFont typeface="Tahoma"/>
              <a:buNone/>
              <a:defRPr b="1" sz="1200"/>
            </a:lvl4pPr>
            <a:lvl5pPr indent="-228600" lvl="4" marL="2286000" algn="l">
              <a:lnSpc>
                <a:spcPct val="90000"/>
              </a:lnSpc>
              <a:spcBef>
                <a:spcPts val="400"/>
              </a:spcBef>
              <a:spcAft>
                <a:spcPts val="0"/>
              </a:spcAft>
              <a:buClr>
                <a:srgbClr val="595959"/>
              </a:buClr>
              <a:buSzPts val="1200"/>
              <a:buFont typeface="Tahoma"/>
              <a:buNone/>
              <a:defRPr b="1" sz="1200"/>
            </a:lvl5pPr>
            <a:lvl6pPr indent="-228600" lvl="5" marL="2743200" algn="l">
              <a:lnSpc>
                <a:spcPct val="90000"/>
              </a:lnSpc>
              <a:spcBef>
                <a:spcPts val="400"/>
              </a:spcBef>
              <a:spcAft>
                <a:spcPts val="0"/>
              </a:spcAft>
              <a:buClr>
                <a:srgbClr val="595959"/>
              </a:buClr>
              <a:buSzPts val="1200"/>
              <a:buFont typeface="Tahoma"/>
              <a:buNone/>
              <a:defRPr b="1" sz="1200"/>
            </a:lvl6pPr>
            <a:lvl7pPr indent="-228600" lvl="6" marL="3200400" algn="l">
              <a:lnSpc>
                <a:spcPct val="90000"/>
              </a:lnSpc>
              <a:spcBef>
                <a:spcPts val="400"/>
              </a:spcBef>
              <a:spcAft>
                <a:spcPts val="0"/>
              </a:spcAft>
              <a:buClr>
                <a:srgbClr val="595959"/>
              </a:buClr>
              <a:buSzPts val="1200"/>
              <a:buFont typeface="Tahoma"/>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14" name="Google Shape;114;p26"/>
          <p:cNvSpPr txBox="1"/>
          <p:nvPr>
            <p:ph idx="2" type="body"/>
          </p:nvPr>
        </p:nvSpPr>
        <p:spPr>
          <a:xfrm>
            <a:off x="629841" y="1878806"/>
            <a:ext cx="3868500" cy="26907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595959"/>
              </a:buClr>
              <a:buSzPts val="1400"/>
              <a:buFont typeface="Arial"/>
              <a:buChar char="•"/>
              <a:defRPr sz="1400">
                <a:latin typeface="Raleway"/>
                <a:ea typeface="Raleway"/>
                <a:cs typeface="Raleway"/>
                <a:sym typeface="Raleway"/>
              </a:defRPr>
            </a:lvl1pPr>
            <a:lvl2pPr indent="-317500" lvl="1" marL="914400" algn="l">
              <a:lnSpc>
                <a:spcPct val="90000"/>
              </a:lnSpc>
              <a:spcBef>
                <a:spcPts val="400"/>
              </a:spcBef>
              <a:spcAft>
                <a:spcPts val="0"/>
              </a:spcAft>
              <a:buClr>
                <a:srgbClr val="595959"/>
              </a:buClr>
              <a:buSzPts val="1400"/>
              <a:buFont typeface="Arial"/>
              <a:buChar char="•"/>
              <a:defRPr sz="1400"/>
            </a:lvl2pPr>
            <a:lvl3pPr indent="-317500" lvl="2" marL="1371600" algn="l">
              <a:lnSpc>
                <a:spcPct val="100000"/>
              </a:lnSpc>
              <a:spcBef>
                <a:spcPts val="0"/>
              </a:spcBef>
              <a:spcAft>
                <a:spcPts val="0"/>
              </a:spcAft>
              <a:buClr>
                <a:srgbClr val="595959"/>
              </a:buClr>
              <a:buSzPts val="1400"/>
              <a:buFont typeface="Arial"/>
              <a:buChar char="•"/>
              <a:defRPr sz="1400"/>
            </a:lvl3pPr>
            <a:lvl4pPr indent="-317500" lvl="3" marL="1828800" algn="l">
              <a:lnSpc>
                <a:spcPct val="90000"/>
              </a:lnSpc>
              <a:spcBef>
                <a:spcPts val="400"/>
              </a:spcBef>
              <a:spcAft>
                <a:spcPts val="0"/>
              </a:spcAft>
              <a:buClr>
                <a:srgbClr val="595959"/>
              </a:buClr>
              <a:buSzPts val="1400"/>
              <a:buFont typeface="Arial"/>
              <a:buChar char="•"/>
              <a:defRPr sz="1400"/>
            </a:lvl4pPr>
            <a:lvl5pPr indent="-317500" lvl="4" marL="2286000" algn="l">
              <a:lnSpc>
                <a:spcPct val="90000"/>
              </a:lnSpc>
              <a:spcBef>
                <a:spcPts val="400"/>
              </a:spcBef>
              <a:spcAft>
                <a:spcPts val="0"/>
              </a:spcAft>
              <a:buClr>
                <a:srgbClr val="595959"/>
              </a:buClr>
              <a:buSzPts val="1400"/>
              <a:buFont typeface="Arial"/>
              <a:buChar char="•"/>
              <a:defRPr sz="1400"/>
            </a:lvl5pPr>
            <a:lvl6pPr indent="-228600" lvl="5" marL="2743200" algn="l">
              <a:lnSpc>
                <a:spcPct val="90000"/>
              </a:lnSpc>
              <a:spcBef>
                <a:spcPts val="400"/>
              </a:spcBef>
              <a:spcAft>
                <a:spcPts val="0"/>
              </a:spcAft>
              <a:buClr>
                <a:srgbClr val="595959"/>
              </a:buClr>
              <a:buSzPts val="1400"/>
              <a:buNone/>
              <a:defRPr/>
            </a:lvl6pPr>
            <a:lvl7pPr indent="-228600" lvl="6" marL="3200400" algn="l">
              <a:lnSpc>
                <a:spcPct val="90000"/>
              </a:lnSpc>
              <a:spcBef>
                <a:spcPts val="400"/>
              </a:spcBef>
              <a:spcAft>
                <a:spcPts val="0"/>
              </a:spcAft>
              <a:buClr>
                <a:srgbClr val="595959"/>
              </a:buClr>
              <a:buSzPts val="1400"/>
              <a:buNone/>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5" name="Google Shape;115;p26"/>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accent6"/>
              </a:buClr>
              <a:buSzPts val="1400"/>
              <a:buNone/>
              <a:defRPr b="1" sz="1400">
                <a:solidFill>
                  <a:schemeClr val="accent6"/>
                </a:solidFill>
                <a:latin typeface="Raleway"/>
                <a:ea typeface="Raleway"/>
                <a:cs typeface="Raleway"/>
                <a:sym typeface="Raleway"/>
              </a:defRPr>
            </a:lvl1pPr>
            <a:lvl2pPr indent="-228600" lvl="1" marL="914400" algn="l">
              <a:lnSpc>
                <a:spcPct val="90000"/>
              </a:lnSpc>
              <a:spcBef>
                <a:spcPts val="400"/>
              </a:spcBef>
              <a:spcAft>
                <a:spcPts val="0"/>
              </a:spcAft>
              <a:buClr>
                <a:srgbClr val="595959"/>
              </a:buClr>
              <a:buSzPts val="1500"/>
              <a:buNone/>
              <a:defRPr b="1" sz="1500"/>
            </a:lvl2pPr>
            <a:lvl3pPr indent="-228600" lvl="2" marL="1371600" algn="l">
              <a:lnSpc>
                <a:spcPct val="100000"/>
              </a:lnSpc>
              <a:spcBef>
                <a:spcPts val="0"/>
              </a:spcBef>
              <a:spcAft>
                <a:spcPts val="0"/>
              </a:spcAft>
              <a:buClr>
                <a:srgbClr val="595959"/>
              </a:buClr>
              <a:buSzPts val="1400"/>
              <a:buFont typeface="Raleway"/>
              <a:buNone/>
              <a:defRPr b="1" sz="1400"/>
            </a:lvl3pPr>
            <a:lvl4pPr indent="-228600" lvl="3" marL="1828800" algn="l">
              <a:lnSpc>
                <a:spcPct val="90000"/>
              </a:lnSpc>
              <a:spcBef>
                <a:spcPts val="400"/>
              </a:spcBef>
              <a:spcAft>
                <a:spcPts val="0"/>
              </a:spcAft>
              <a:buClr>
                <a:srgbClr val="595959"/>
              </a:buClr>
              <a:buSzPts val="1200"/>
              <a:buFont typeface="Tahoma"/>
              <a:buNone/>
              <a:defRPr b="1" sz="1200"/>
            </a:lvl4pPr>
            <a:lvl5pPr indent="-228600" lvl="4" marL="2286000" algn="l">
              <a:lnSpc>
                <a:spcPct val="90000"/>
              </a:lnSpc>
              <a:spcBef>
                <a:spcPts val="400"/>
              </a:spcBef>
              <a:spcAft>
                <a:spcPts val="0"/>
              </a:spcAft>
              <a:buClr>
                <a:srgbClr val="595959"/>
              </a:buClr>
              <a:buSzPts val="1200"/>
              <a:buFont typeface="Tahoma"/>
              <a:buNone/>
              <a:defRPr b="1" sz="1200"/>
            </a:lvl5pPr>
            <a:lvl6pPr indent="-228600" lvl="5" marL="2743200" algn="l">
              <a:lnSpc>
                <a:spcPct val="90000"/>
              </a:lnSpc>
              <a:spcBef>
                <a:spcPts val="400"/>
              </a:spcBef>
              <a:spcAft>
                <a:spcPts val="0"/>
              </a:spcAft>
              <a:buClr>
                <a:srgbClr val="595959"/>
              </a:buClr>
              <a:buSzPts val="1200"/>
              <a:buFont typeface="Tahoma"/>
              <a:buNone/>
              <a:defRPr b="1" sz="1200"/>
            </a:lvl6pPr>
            <a:lvl7pPr indent="-228600" lvl="6" marL="3200400" algn="l">
              <a:lnSpc>
                <a:spcPct val="90000"/>
              </a:lnSpc>
              <a:spcBef>
                <a:spcPts val="400"/>
              </a:spcBef>
              <a:spcAft>
                <a:spcPts val="0"/>
              </a:spcAft>
              <a:buClr>
                <a:srgbClr val="595959"/>
              </a:buClr>
              <a:buSzPts val="1200"/>
              <a:buFont typeface="Tahoma"/>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16" name="Google Shape;116;p26"/>
          <p:cNvSpPr txBox="1"/>
          <p:nvPr>
            <p:ph idx="4" type="body"/>
          </p:nvPr>
        </p:nvSpPr>
        <p:spPr>
          <a:xfrm>
            <a:off x="4629150" y="1878806"/>
            <a:ext cx="3887400" cy="26907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595959"/>
              </a:buClr>
              <a:buSzPts val="1400"/>
              <a:buChar char="•"/>
              <a:defRPr sz="1400">
                <a:latin typeface="Raleway"/>
                <a:ea typeface="Raleway"/>
                <a:cs typeface="Raleway"/>
                <a:sym typeface="Raleway"/>
              </a:defRPr>
            </a:lvl1pPr>
            <a:lvl2pPr indent="-317500" lvl="1" marL="914400" algn="l">
              <a:lnSpc>
                <a:spcPct val="90000"/>
              </a:lnSpc>
              <a:spcBef>
                <a:spcPts val="400"/>
              </a:spcBef>
              <a:spcAft>
                <a:spcPts val="0"/>
              </a:spcAft>
              <a:buClr>
                <a:srgbClr val="595959"/>
              </a:buClr>
              <a:buSzPts val="1400"/>
              <a:buChar char="•"/>
              <a:defRPr/>
            </a:lvl2pPr>
            <a:lvl3pPr indent="-228600" lvl="2" marL="1371600" algn="l">
              <a:lnSpc>
                <a:spcPct val="100000"/>
              </a:lnSpc>
              <a:spcBef>
                <a:spcPts val="0"/>
              </a:spcBef>
              <a:spcAft>
                <a:spcPts val="0"/>
              </a:spcAft>
              <a:buClr>
                <a:srgbClr val="595959"/>
              </a:buClr>
              <a:buSzPts val="1400"/>
              <a:buNone/>
              <a:defRPr/>
            </a:lvl3pPr>
            <a:lvl4pPr indent="-228600" lvl="3" marL="1828800" algn="l">
              <a:lnSpc>
                <a:spcPct val="90000"/>
              </a:lnSpc>
              <a:spcBef>
                <a:spcPts val="400"/>
              </a:spcBef>
              <a:spcAft>
                <a:spcPts val="0"/>
              </a:spcAft>
              <a:buClr>
                <a:srgbClr val="595959"/>
              </a:buClr>
              <a:buSzPts val="1400"/>
              <a:buNone/>
              <a:defRPr/>
            </a:lvl4pPr>
            <a:lvl5pPr indent="-228600" lvl="4" marL="2286000" algn="l">
              <a:lnSpc>
                <a:spcPct val="90000"/>
              </a:lnSpc>
              <a:spcBef>
                <a:spcPts val="400"/>
              </a:spcBef>
              <a:spcAft>
                <a:spcPts val="0"/>
              </a:spcAft>
              <a:buClr>
                <a:srgbClr val="595959"/>
              </a:buClr>
              <a:buSzPts val="1400"/>
              <a:buNone/>
              <a:defRPr/>
            </a:lvl5pPr>
            <a:lvl6pPr indent="-228600" lvl="5" marL="2743200" algn="l">
              <a:lnSpc>
                <a:spcPct val="90000"/>
              </a:lnSpc>
              <a:spcBef>
                <a:spcPts val="400"/>
              </a:spcBef>
              <a:spcAft>
                <a:spcPts val="0"/>
              </a:spcAft>
              <a:buClr>
                <a:srgbClr val="595959"/>
              </a:buClr>
              <a:buSzPts val="1400"/>
              <a:buNone/>
              <a:defRPr/>
            </a:lvl6pPr>
            <a:lvl7pPr indent="-228600" lvl="6" marL="3200400" algn="l">
              <a:lnSpc>
                <a:spcPct val="90000"/>
              </a:lnSpc>
              <a:spcBef>
                <a:spcPts val="400"/>
              </a:spcBef>
              <a:spcAft>
                <a:spcPts val="0"/>
              </a:spcAft>
              <a:buClr>
                <a:srgbClr val="595959"/>
              </a:buClr>
              <a:buSzPts val="1400"/>
              <a:buNone/>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7" name="Google Shape;117;p26"/>
          <p:cNvSpPr txBox="1"/>
          <p:nvPr>
            <p:ph idx="12" type="sldNum"/>
          </p:nvPr>
        </p:nvSpPr>
        <p:spPr>
          <a:xfrm>
            <a:off x="6583680" y="4783456"/>
            <a:ext cx="2103000" cy="257100"/>
          </a:xfrm>
          <a:prstGeom prst="rect">
            <a:avLst/>
          </a:prstGeom>
          <a:noFill/>
          <a:ln>
            <a:noFill/>
          </a:ln>
        </p:spPr>
        <p:txBody>
          <a:bodyPr anchorCtr="0" anchor="t" bIns="0" lIns="0" spcFirstLastPara="1" rIns="0" wrap="square" tIns="0">
            <a:noAutofit/>
          </a:bodyPr>
          <a:lstStyle>
            <a:lvl1pPr indent="0" lvl="0" marL="0" algn="r">
              <a:spcBef>
                <a:spcPts val="0"/>
              </a:spcBef>
              <a:buNone/>
              <a:defRPr b="0" i="0" sz="1400">
                <a:solidFill>
                  <a:srgbClr val="888888"/>
                </a:solidFill>
                <a:latin typeface="Tahoma"/>
                <a:ea typeface="Tahoma"/>
                <a:cs typeface="Tahoma"/>
                <a:sym typeface="Tahoma"/>
              </a:defRPr>
            </a:lvl1pPr>
            <a:lvl2pPr indent="0" lvl="1" marL="0" algn="r">
              <a:spcBef>
                <a:spcPts val="0"/>
              </a:spcBef>
              <a:buNone/>
              <a:defRPr b="0" i="0" sz="1400">
                <a:solidFill>
                  <a:srgbClr val="888888"/>
                </a:solidFill>
                <a:latin typeface="Tahoma"/>
                <a:ea typeface="Tahoma"/>
                <a:cs typeface="Tahoma"/>
                <a:sym typeface="Tahoma"/>
              </a:defRPr>
            </a:lvl2pPr>
            <a:lvl3pPr indent="0" lvl="2" marL="0" algn="r">
              <a:spcBef>
                <a:spcPts val="0"/>
              </a:spcBef>
              <a:buNone/>
              <a:defRPr b="0" i="0" sz="1400">
                <a:solidFill>
                  <a:srgbClr val="888888"/>
                </a:solidFill>
                <a:latin typeface="Tahoma"/>
                <a:ea typeface="Tahoma"/>
                <a:cs typeface="Tahoma"/>
                <a:sym typeface="Tahoma"/>
              </a:defRPr>
            </a:lvl3pPr>
            <a:lvl4pPr indent="0" lvl="3" marL="0" algn="r">
              <a:spcBef>
                <a:spcPts val="0"/>
              </a:spcBef>
              <a:buNone/>
              <a:defRPr b="0" i="0" sz="1400">
                <a:solidFill>
                  <a:srgbClr val="888888"/>
                </a:solidFill>
                <a:latin typeface="Tahoma"/>
                <a:ea typeface="Tahoma"/>
                <a:cs typeface="Tahoma"/>
                <a:sym typeface="Tahoma"/>
              </a:defRPr>
            </a:lvl4pPr>
            <a:lvl5pPr indent="0" lvl="4" marL="0" algn="r">
              <a:spcBef>
                <a:spcPts val="0"/>
              </a:spcBef>
              <a:buNone/>
              <a:defRPr b="0" i="0" sz="1400">
                <a:solidFill>
                  <a:srgbClr val="888888"/>
                </a:solidFill>
                <a:latin typeface="Tahoma"/>
                <a:ea typeface="Tahoma"/>
                <a:cs typeface="Tahoma"/>
                <a:sym typeface="Tahoma"/>
              </a:defRPr>
            </a:lvl5pPr>
            <a:lvl6pPr indent="0" lvl="5" marL="0" algn="r">
              <a:spcBef>
                <a:spcPts val="0"/>
              </a:spcBef>
              <a:buNone/>
              <a:defRPr b="0" i="0" sz="1400">
                <a:solidFill>
                  <a:srgbClr val="888888"/>
                </a:solidFill>
                <a:latin typeface="Tahoma"/>
                <a:ea typeface="Tahoma"/>
                <a:cs typeface="Tahoma"/>
                <a:sym typeface="Tahoma"/>
              </a:defRPr>
            </a:lvl6pPr>
            <a:lvl7pPr indent="0" lvl="6" marL="0" algn="r">
              <a:spcBef>
                <a:spcPts val="0"/>
              </a:spcBef>
              <a:buNone/>
              <a:defRPr b="0" i="0" sz="1400">
                <a:solidFill>
                  <a:srgbClr val="888888"/>
                </a:solidFill>
                <a:latin typeface="Tahoma"/>
                <a:ea typeface="Tahoma"/>
                <a:cs typeface="Tahoma"/>
                <a:sym typeface="Tahoma"/>
              </a:defRPr>
            </a:lvl7pPr>
            <a:lvl8pPr indent="0" lvl="7" marL="0" algn="r">
              <a:spcBef>
                <a:spcPts val="0"/>
              </a:spcBef>
              <a:buNone/>
              <a:defRPr b="0" i="0" sz="1400">
                <a:solidFill>
                  <a:srgbClr val="888888"/>
                </a:solidFill>
                <a:latin typeface="Tahoma"/>
                <a:ea typeface="Tahoma"/>
                <a:cs typeface="Tahoma"/>
                <a:sym typeface="Tahoma"/>
              </a:defRPr>
            </a:lvl8pPr>
            <a:lvl9pPr indent="0" lvl="8" marL="0" algn="r">
              <a:spcBef>
                <a:spcPts val="0"/>
              </a:spcBef>
              <a:buNone/>
              <a:defRPr b="0" i="0" sz="1400">
                <a:solidFill>
                  <a:srgbClr val="888888"/>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
              <a:t>‹#›</a:t>
            </a:fld>
            <a:endParaRPr/>
          </a:p>
        </p:txBody>
      </p:sp>
      <p:pic>
        <p:nvPicPr>
          <p:cNvPr id="118" name="Google Shape;118;p26"/>
          <p:cNvPicPr preferRelativeResize="0"/>
          <p:nvPr/>
        </p:nvPicPr>
        <p:blipFill rotWithShape="1">
          <a:blip r:embed="rId3">
            <a:alphaModFix/>
          </a:blip>
          <a:srcRect b="0" l="0" r="0" t="0"/>
          <a:stretch/>
        </p:blipFill>
        <p:spPr>
          <a:xfrm>
            <a:off x="157163" y="4569661"/>
            <a:ext cx="1831657" cy="437522"/>
          </a:xfrm>
          <a:prstGeom prst="rect">
            <a:avLst/>
          </a:prstGeom>
          <a:noFill/>
          <a:ln>
            <a:noFill/>
          </a:ln>
        </p:spPr>
      </p:pic>
      <p:pic>
        <p:nvPicPr>
          <p:cNvPr id="119" name="Google Shape;119;p26"/>
          <p:cNvPicPr preferRelativeResize="0"/>
          <p:nvPr/>
        </p:nvPicPr>
        <p:blipFill rotWithShape="1">
          <a:blip r:embed="rId4">
            <a:alphaModFix/>
          </a:blip>
          <a:srcRect b="0" l="0" r="0" t="0"/>
          <a:stretch/>
        </p:blipFill>
        <p:spPr>
          <a:xfrm>
            <a:off x="-4250" y="704519"/>
            <a:ext cx="8132738" cy="37652"/>
          </a:xfrm>
          <a:prstGeom prst="rect">
            <a:avLst/>
          </a:prstGeom>
          <a:noFill/>
          <a:ln>
            <a:noFill/>
          </a:ln>
        </p:spPr>
      </p:pic>
      <p:sp>
        <p:nvSpPr>
          <p:cNvPr id="120" name="Google Shape;120;p26"/>
          <p:cNvSpPr txBox="1"/>
          <p:nvPr>
            <p:ph type="title"/>
          </p:nvPr>
        </p:nvSpPr>
        <p:spPr>
          <a:xfrm>
            <a:off x="-4250" y="1"/>
            <a:ext cx="9148200" cy="891600"/>
          </a:xfrm>
          <a:prstGeom prst="rect">
            <a:avLst/>
          </a:prstGeom>
          <a:noFill/>
          <a:ln>
            <a:noFill/>
          </a:ln>
        </p:spPr>
        <p:txBody>
          <a:bodyPr anchorCtr="0" anchor="ctr" bIns="34275" lIns="68575" spcFirstLastPara="1" rIns="68575" wrap="square" tIns="34275">
            <a:noAutofit/>
          </a:bodyPr>
          <a:lstStyle>
            <a:lvl1pPr lvl="0" algn="ctr">
              <a:lnSpc>
                <a:spcPct val="90000"/>
              </a:lnSpc>
              <a:spcBef>
                <a:spcPts val="0"/>
              </a:spcBef>
              <a:spcAft>
                <a:spcPts val="0"/>
              </a:spcAft>
              <a:buClr>
                <a:srgbClr val="015967"/>
              </a:buClr>
              <a:buSzPts val="2400"/>
              <a:buFont typeface="Raleway"/>
              <a:buNone/>
              <a:defRPr b="1" sz="2400">
                <a:solidFill>
                  <a:srgbClr val="015967"/>
                </a:solidFill>
                <a:latin typeface="Raleway"/>
                <a:ea typeface="Raleway"/>
                <a:cs typeface="Raleway"/>
                <a:sym typeface="Raleway"/>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absolute blank" showMasterSp="0">
  <p:cSld name="1_absolute blank">
    <p:spTree>
      <p:nvGrpSpPr>
        <p:cNvPr id="121" name="Shape 121"/>
        <p:cNvGrpSpPr/>
        <p:nvPr/>
      </p:nvGrpSpPr>
      <p:grpSpPr>
        <a:xfrm>
          <a:off x="0" y="0"/>
          <a:ext cx="0" cy="0"/>
          <a:chOff x="0" y="0"/>
          <a:chExt cx="0" cy="0"/>
        </a:xfrm>
      </p:grpSpPr>
      <p:sp>
        <p:nvSpPr>
          <p:cNvPr id="122" name="Google Shape;122;p27"/>
          <p:cNvSpPr txBox="1"/>
          <p:nvPr/>
        </p:nvSpPr>
        <p:spPr>
          <a:xfrm>
            <a:off x="-312515" y="1492073"/>
            <a:ext cx="1386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id="123" name="Google Shape;123;p27"/>
          <p:cNvPicPr preferRelativeResize="0"/>
          <p:nvPr/>
        </p:nvPicPr>
        <p:blipFill rotWithShape="1">
          <a:blip r:embed="rId2">
            <a:alphaModFix/>
          </a:blip>
          <a:srcRect b="0" l="0" r="0" t="0"/>
          <a:stretch/>
        </p:blipFill>
        <p:spPr>
          <a:xfrm>
            <a:off x="157163" y="4569661"/>
            <a:ext cx="1831657" cy="437522"/>
          </a:xfrm>
          <a:prstGeom prst="rect">
            <a:avLst/>
          </a:prstGeom>
          <a:noFill/>
          <a:ln>
            <a:noFill/>
          </a:ln>
        </p:spPr>
      </p:pic>
      <p:pic>
        <p:nvPicPr>
          <p:cNvPr id="124" name="Google Shape;124;p27"/>
          <p:cNvPicPr preferRelativeResize="0"/>
          <p:nvPr/>
        </p:nvPicPr>
        <p:blipFill rotWithShape="1">
          <a:blip r:embed="rId3">
            <a:alphaModFix/>
          </a:blip>
          <a:srcRect b="0" l="0" r="0" t="0"/>
          <a:stretch/>
        </p:blipFill>
        <p:spPr>
          <a:xfrm>
            <a:off x="-4250" y="704519"/>
            <a:ext cx="8132738" cy="37652"/>
          </a:xfrm>
          <a:prstGeom prst="rect">
            <a:avLst/>
          </a:prstGeom>
          <a:noFill/>
          <a:ln>
            <a:noFill/>
          </a:ln>
        </p:spPr>
      </p:pic>
      <p:sp>
        <p:nvSpPr>
          <p:cNvPr id="125" name="Google Shape;125;p27"/>
          <p:cNvSpPr txBox="1"/>
          <p:nvPr>
            <p:ph type="title"/>
          </p:nvPr>
        </p:nvSpPr>
        <p:spPr>
          <a:xfrm>
            <a:off x="-4250" y="1"/>
            <a:ext cx="9148200" cy="891600"/>
          </a:xfrm>
          <a:prstGeom prst="rect">
            <a:avLst/>
          </a:prstGeom>
          <a:noFill/>
          <a:ln>
            <a:noFill/>
          </a:ln>
        </p:spPr>
        <p:txBody>
          <a:bodyPr anchorCtr="0" anchor="ctr" bIns="34275" lIns="68575" spcFirstLastPara="1" rIns="68575" wrap="square" tIns="34275">
            <a:noAutofit/>
          </a:bodyPr>
          <a:lstStyle>
            <a:lvl1pPr lvl="0" algn="ctr">
              <a:lnSpc>
                <a:spcPct val="90000"/>
              </a:lnSpc>
              <a:spcBef>
                <a:spcPts val="0"/>
              </a:spcBef>
              <a:spcAft>
                <a:spcPts val="0"/>
              </a:spcAft>
              <a:buClr>
                <a:srgbClr val="015967"/>
              </a:buClr>
              <a:buSzPts val="2400"/>
              <a:buFont typeface="Raleway"/>
              <a:buNone/>
              <a:defRPr b="1" sz="2400">
                <a:solidFill>
                  <a:srgbClr val="015967"/>
                </a:solidFill>
                <a:latin typeface="Raleway"/>
                <a:ea typeface="Raleway"/>
                <a:cs typeface="Raleway"/>
                <a:sym typeface="Raleway"/>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6" name="Google Shape;126;p27"/>
          <p:cNvSpPr txBox="1"/>
          <p:nvPr>
            <p:ph idx="1" type="body"/>
          </p:nvPr>
        </p:nvSpPr>
        <p:spPr>
          <a:xfrm>
            <a:off x="581025" y="1245394"/>
            <a:ext cx="8007000" cy="3324300"/>
          </a:xfrm>
          <a:prstGeom prst="rect">
            <a:avLst/>
          </a:prstGeom>
          <a:noFill/>
          <a:ln>
            <a:noFill/>
          </a:ln>
        </p:spPr>
        <p:txBody>
          <a:bodyPr anchorCtr="0" anchor="t" bIns="34275" lIns="68575" spcFirstLastPara="1" rIns="68575" wrap="square" tIns="34275">
            <a:noAutofit/>
          </a:bodyPr>
          <a:lstStyle>
            <a:lvl1pPr indent="-336550" lvl="0" marL="457200" algn="l">
              <a:lnSpc>
                <a:spcPct val="90000"/>
              </a:lnSpc>
              <a:spcBef>
                <a:spcPts val="800"/>
              </a:spcBef>
              <a:spcAft>
                <a:spcPts val="0"/>
              </a:spcAft>
              <a:buClr>
                <a:srgbClr val="595959"/>
              </a:buClr>
              <a:buSzPts val="1700"/>
              <a:buChar char="•"/>
              <a:defRPr sz="1700">
                <a:latin typeface="Raleway"/>
                <a:ea typeface="Raleway"/>
                <a:cs typeface="Raleway"/>
                <a:sym typeface="Raleway"/>
              </a:defRPr>
            </a:lvl1pPr>
            <a:lvl2pPr indent="-323850" lvl="1" marL="914400" algn="l">
              <a:lnSpc>
                <a:spcPct val="90000"/>
              </a:lnSpc>
              <a:spcBef>
                <a:spcPts val="400"/>
              </a:spcBef>
              <a:spcAft>
                <a:spcPts val="0"/>
              </a:spcAft>
              <a:buClr>
                <a:srgbClr val="595959"/>
              </a:buClr>
              <a:buSzPts val="1500"/>
              <a:buChar char="•"/>
              <a:defRPr sz="1500">
                <a:latin typeface="Raleway"/>
                <a:ea typeface="Raleway"/>
                <a:cs typeface="Raleway"/>
                <a:sym typeface="Raleway"/>
              </a:defRPr>
            </a:lvl2pPr>
            <a:lvl3pPr indent="-228600" lvl="2" marL="1371600" algn="l">
              <a:lnSpc>
                <a:spcPct val="100000"/>
              </a:lnSpc>
              <a:spcBef>
                <a:spcPts val="0"/>
              </a:spcBef>
              <a:spcAft>
                <a:spcPts val="0"/>
              </a:spcAft>
              <a:buClr>
                <a:srgbClr val="595959"/>
              </a:buClr>
              <a:buSzPts val="1400"/>
              <a:buFont typeface="Raleway"/>
              <a:buNone/>
              <a:defRPr>
                <a:latin typeface="Raleway"/>
                <a:ea typeface="Raleway"/>
                <a:cs typeface="Raleway"/>
                <a:sym typeface="Raleway"/>
              </a:defRPr>
            </a:lvl3pPr>
            <a:lvl4pPr indent="-228600" lvl="3" marL="1828800" algn="l">
              <a:lnSpc>
                <a:spcPct val="90000"/>
              </a:lnSpc>
              <a:spcBef>
                <a:spcPts val="400"/>
              </a:spcBef>
              <a:spcAft>
                <a:spcPts val="0"/>
              </a:spcAft>
              <a:buClr>
                <a:srgbClr val="595959"/>
              </a:buClr>
              <a:buSzPts val="1400"/>
              <a:buFont typeface="Raleway"/>
              <a:buNone/>
              <a:defRPr>
                <a:latin typeface="Raleway"/>
                <a:ea typeface="Raleway"/>
                <a:cs typeface="Raleway"/>
                <a:sym typeface="Raleway"/>
              </a:defRPr>
            </a:lvl4pPr>
            <a:lvl5pPr indent="-228600" lvl="4" marL="2286000" algn="l">
              <a:lnSpc>
                <a:spcPct val="90000"/>
              </a:lnSpc>
              <a:spcBef>
                <a:spcPts val="400"/>
              </a:spcBef>
              <a:spcAft>
                <a:spcPts val="0"/>
              </a:spcAft>
              <a:buClr>
                <a:srgbClr val="595959"/>
              </a:buClr>
              <a:buSzPts val="1400"/>
              <a:buFont typeface="Raleway"/>
              <a:buNone/>
              <a:defRPr>
                <a:latin typeface="Raleway"/>
                <a:ea typeface="Raleway"/>
                <a:cs typeface="Raleway"/>
                <a:sym typeface="Raleway"/>
              </a:defRPr>
            </a:lvl5pPr>
            <a:lvl6pPr indent="-228600" lvl="5" marL="2743200" algn="l">
              <a:lnSpc>
                <a:spcPct val="90000"/>
              </a:lnSpc>
              <a:spcBef>
                <a:spcPts val="400"/>
              </a:spcBef>
              <a:spcAft>
                <a:spcPts val="0"/>
              </a:spcAft>
              <a:buClr>
                <a:srgbClr val="595959"/>
              </a:buClr>
              <a:buSzPts val="1400"/>
              <a:buNone/>
              <a:defRPr/>
            </a:lvl6pPr>
            <a:lvl7pPr indent="-228600" lvl="6" marL="3200400" algn="l">
              <a:lnSpc>
                <a:spcPct val="90000"/>
              </a:lnSpc>
              <a:spcBef>
                <a:spcPts val="400"/>
              </a:spcBef>
              <a:spcAft>
                <a:spcPts val="0"/>
              </a:spcAft>
              <a:buClr>
                <a:srgbClr val="595959"/>
              </a:buClr>
              <a:buSzPts val="1400"/>
              <a:buNone/>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solute blank" showMasterSp="0">
  <p:cSld name="absolute blank">
    <p:spTree>
      <p:nvGrpSpPr>
        <p:cNvPr id="127" name="Shape 127"/>
        <p:cNvGrpSpPr/>
        <p:nvPr/>
      </p:nvGrpSpPr>
      <p:grpSpPr>
        <a:xfrm>
          <a:off x="0" y="0"/>
          <a:ext cx="0" cy="0"/>
          <a:chOff x="0" y="0"/>
          <a:chExt cx="0" cy="0"/>
        </a:xfrm>
      </p:grpSpPr>
      <p:sp>
        <p:nvSpPr>
          <p:cNvPr id="128" name="Google Shape;128;p28"/>
          <p:cNvSpPr txBox="1"/>
          <p:nvPr/>
        </p:nvSpPr>
        <p:spPr>
          <a:xfrm>
            <a:off x="-312515" y="1484453"/>
            <a:ext cx="1386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29" name="Google Shape;129;p28"/>
          <p:cNvSpPr txBox="1"/>
          <p:nvPr>
            <p:ph idx="12" type="sldNum"/>
          </p:nvPr>
        </p:nvSpPr>
        <p:spPr>
          <a:xfrm>
            <a:off x="6583680" y="4783456"/>
            <a:ext cx="2103000" cy="257100"/>
          </a:xfrm>
          <a:prstGeom prst="rect">
            <a:avLst/>
          </a:prstGeom>
          <a:noFill/>
          <a:ln>
            <a:noFill/>
          </a:ln>
        </p:spPr>
        <p:txBody>
          <a:bodyPr anchorCtr="0" anchor="t" bIns="0" lIns="0" spcFirstLastPara="1" rIns="0" wrap="square" tIns="0">
            <a:noAutofit/>
          </a:bodyPr>
          <a:lstStyle>
            <a:lvl1pPr indent="0" lvl="0" marL="0" algn="r">
              <a:spcBef>
                <a:spcPts val="0"/>
              </a:spcBef>
              <a:buNone/>
              <a:defRPr b="0" i="0" sz="1400">
                <a:solidFill>
                  <a:srgbClr val="888888"/>
                </a:solidFill>
                <a:latin typeface="Tahoma"/>
                <a:ea typeface="Tahoma"/>
                <a:cs typeface="Tahoma"/>
                <a:sym typeface="Tahoma"/>
              </a:defRPr>
            </a:lvl1pPr>
            <a:lvl2pPr indent="0" lvl="1" marL="0" algn="r">
              <a:spcBef>
                <a:spcPts val="0"/>
              </a:spcBef>
              <a:buNone/>
              <a:defRPr b="0" i="0" sz="1400">
                <a:solidFill>
                  <a:srgbClr val="888888"/>
                </a:solidFill>
                <a:latin typeface="Tahoma"/>
                <a:ea typeface="Tahoma"/>
                <a:cs typeface="Tahoma"/>
                <a:sym typeface="Tahoma"/>
              </a:defRPr>
            </a:lvl2pPr>
            <a:lvl3pPr indent="0" lvl="2" marL="0" algn="r">
              <a:spcBef>
                <a:spcPts val="0"/>
              </a:spcBef>
              <a:buNone/>
              <a:defRPr b="0" i="0" sz="1400">
                <a:solidFill>
                  <a:srgbClr val="888888"/>
                </a:solidFill>
                <a:latin typeface="Tahoma"/>
                <a:ea typeface="Tahoma"/>
                <a:cs typeface="Tahoma"/>
                <a:sym typeface="Tahoma"/>
              </a:defRPr>
            </a:lvl3pPr>
            <a:lvl4pPr indent="0" lvl="3" marL="0" algn="r">
              <a:spcBef>
                <a:spcPts val="0"/>
              </a:spcBef>
              <a:buNone/>
              <a:defRPr b="0" i="0" sz="1400">
                <a:solidFill>
                  <a:srgbClr val="888888"/>
                </a:solidFill>
                <a:latin typeface="Tahoma"/>
                <a:ea typeface="Tahoma"/>
                <a:cs typeface="Tahoma"/>
                <a:sym typeface="Tahoma"/>
              </a:defRPr>
            </a:lvl4pPr>
            <a:lvl5pPr indent="0" lvl="4" marL="0" algn="r">
              <a:spcBef>
                <a:spcPts val="0"/>
              </a:spcBef>
              <a:buNone/>
              <a:defRPr b="0" i="0" sz="1400">
                <a:solidFill>
                  <a:srgbClr val="888888"/>
                </a:solidFill>
                <a:latin typeface="Tahoma"/>
                <a:ea typeface="Tahoma"/>
                <a:cs typeface="Tahoma"/>
                <a:sym typeface="Tahoma"/>
              </a:defRPr>
            </a:lvl5pPr>
            <a:lvl6pPr indent="0" lvl="5" marL="0" algn="r">
              <a:spcBef>
                <a:spcPts val="0"/>
              </a:spcBef>
              <a:buNone/>
              <a:defRPr b="0" i="0" sz="1400">
                <a:solidFill>
                  <a:srgbClr val="888888"/>
                </a:solidFill>
                <a:latin typeface="Tahoma"/>
                <a:ea typeface="Tahoma"/>
                <a:cs typeface="Tahoma"/>
                <a:sym typeface="Tahoma"/>
              </a:defRPr>
            </a:lvl6pPr>
            <a:lvl7pPr indent="0" lvl="6" marL="0" algn="r">
              <a:spcBef>
                <a:spcPts val="0"/>
              </a:spcBef>
              <a:buNone/>
              <a:defRPr b="0" i="0" sz="1400">
                <a:solidFill>
                  <a:srgbClr val="888888"/>
                </a:solidFill>
                <a:latin typeface="Tahoma"/>
                <a:ea typeface="Tahoma"/>
                <a:cs typeface="Tahoma"/>
                <a:sym typeface="Tahoma"/>
              </a:defRPr>
            </a:lvl7pPr>
            <a:lvl8pPr indent="0" lvl="7" marL="0" algn="r">
              <a:spcBef>
                <a:spcPts val="0"/>
              </a:spcBef>
              <a:buNone/>
              <a:defRPr b="0" i="0" sz="1400">
                <a:solidFill>
                  <a:srgbClr val="888888"/>
                </a:solidFill>
                <a:latin typeface="Tahoma"/>
                <a:ea typeface="Tahoma"/>
                <a:cs typeface="Tahoma"/>
                <a:sym typeface="Tahoma"/>
              </a:defRPr>
            </a:lvl8pPr>
            <a:lvl9pPr indent="0" lvl="8" marL="0" algn="r">
              <a:spcBef>
                <a:spcPts val="0"/>
              </a:spcBef>
              <a:buNone/>
              <a:defRPr b="0" i="0" sz="1400">
                <a:solidFill>
                  <a:srgbClr val="888888"/>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
              <a:t>‹#›</a:t>
            </a:fld>
            <a:endParaRPr/>
          </a:p>
        </p:txBody>
      </p:sp>
      <p:pic>
        <p:nvPicPr>
          <p:cNvPr id="130" name="Google Shape;130;p28"/>
          <p:cNvPicPr preferRelativeResize="0"/>
          <p:nvPr/>
        </p:nvPicPr>
        <p:blipFill rotWithShape="1">
          <a:blip r:embed="rId2">
            <a:alphaModFix/>
          </a:blip>
          <a:srcRect b="0" l="0" r="0" t="0"/>
          <a:stretch/>
        </p:blipFill>
        <p:spPr>
          <a:xfrm>
            <a:off x="-4250" y="704519"/>
            <a:ext cx="8132738" cy="37652"/>
          </a:xfrm>
          <a:prstGeom prst="rect">
            <a:avLst/>
          </a:prstGeom>
          <a:noFill/>
          <a:ln>
            <a:noFill/>
          </a:ln>
        </p:spPr>
      </p:pic>
      <p:pic>
        <p:nvPicPr>
          <p:cNvPr id="131" name="Google Shape;131;p28"/>
          <p:cNvPicPr preferRelativeResize="0"/>
          <p:nvPr/>
        </p:nvPicPr>
        <p:blipFill rotWithShape="1">
          <a:blip r:embed="rId3">
            <a:alphaModFix/>
          </a:blip>
          <a:srcRect b="0" l="0" r="0" t="0"/>
          <a:stretch/>
        </p:blipFill>
        <p:spPr>
          <a:xfrm>
            <a:off x="157163" y="4569661"/>
            <a:ext cx="1831657" cy="437522"/>
          </a:xfrm>
          <a:prstGeom prst="rect">
            <a:avLst/>
          </a:prstGeom>
          <a:noFill/>
          <a:ln>
            <a:noFill/>
          </a:ln>
        </p:spPr>
      </p:pic>
      <p:sp>
        <p:nvSpPr>
          <p:cNvPr id="132" name="Google Shape;132;p28"/>
          <p:cNvSpPr txBox="1"/>
          <p:nvPr>
            <p:ph type="title"/>
          </p:nvPr>
        </p:nvSpPr>
        <p:spPr>
          <a:xfrm>
            <a:off x="-4250" y="1"/>
            <a:ext cx="9148200" cy="891600"/>
          </a:xfrm>
          <a:prstGeom prst="rect">
            <a:avLst/>
          </a:prstGeom>
          <a:noFill/>
          <a:ln>
            <a:noFill/>
          </a:ln>
        </p:spPr>
        <p:txBody>
          <a:bodyPr anchorCtr="0" anchor="ctr" bIns="34275" lIns="68575" spcFirstLastPara="1" rIns="68575" wrap="square" tIns="34275">
            <a:noAutofit/>
          </a:bodyPr>
          <a:lstStyle>
            <a:lvl1pPr lvl="0" algn="ctr">
              <a:lnSpc>
                <a:spcPct val="90000"/>
              </a:lnSpc>
              <a:spcBef>
                <a:spcPts val="0"/>
              </a:spcBef>
              <a:spcAft>
                <a:spcPts val="0"/>
              </a:spcAft>
              <a:buClr>
                <a:srgbClr val="015967"/>
              </a:buClr>
              <a:buSzPts val="2400"/>
              <a:buFont typeface="Raleway"/>
              <a:buNone/>
              <a:defRPr b="1" sz="2400">
                <a:solidFill>
                  <a:srgbClr val="015967"/>
                </a:solidFill>
                <a:latin typeface="Raleway"/>
                <a:ea typeface="Raleway"/>
                <a:cs typeface="Raleway"/>
                <a:sym typeface="Raleway"/>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133" name="Shape 133"/>
        <p:cNvGrpSpPr/>
        <p:nvPr/>
      </p:nvGrpSpPr>
      <p:grpSpPr>
        <a:xfrm>
          <a:off x="0" y="0"/>
          <a:ext cx="0" cy="0"/>
          <a:chOff x="0" y="0"/>
          <a:chExt cx="0" cy="0"/>
        </a:xfrm>
      </p:grpSpPr>
      <p:sp>
        <p:nvSpPr>
          <p:cNvPr id="134" name="Google Shape;134;p29"/>
          <p:cNvSpPr txBox="1"/>
          <p:nvPr>
            <p:ph idx="12" type="sldNum"/>
          </p:nvPr>
        </p:nvSpPr>
        <p:spPr>
          <a:xfrm>
            <a:off x="6583680" y="4783456"/>
            <a:ext cx="2103000" cy="257100"/>
          </a:xfrm>
          <a:prstGeom prst="rect">
            <a:avLst/>
          </a:prstGeom>
          <a:noFill/>
          <a:ln>
            <a:noFill/>
          </a:ln>
        </p:spPr>
        <p:txBody>
          <a:bodyPr anchorCtr="0" anchor="t" bIns="0" lIns="0" spcFirstLastPara="1" rIns="0" wrap="square" tIns="0">
            <a:noAutofit/>
          </a:bodyPr>
          <a:lstStyle>
            <a:lvl1pPr indent="0" lvl="0" marL="0" algn="r">
              <a:spcBef>
                <a:spcPts val="0"/>
              </a:spcBef>
              <a:buNone/>
              <a:defRPr b="0" i="0" sz="1400">
                <a:solidFill>
                  <a:srgbClr val="888888"/>
                </a:solidFill>
                <a:latin typeface="Tahoma"/>
                <a:ea typeface="Tahoma"/>
                <a:cs typeface="Tahoma"/>
                <a:sym typeface="Tahoma"/>
              </a:defRPr>
            </a:lvl1pPr>
            <a:lvl2pPr indent="0" lvl="1" marL="0" algn="r">
              <a:spcBef>
                <a:spcPts val="0"/>
              </a:spcBef>
              <a:buNone/>
              <a:defRPr b="0" i="0" sz="1400">
                <a:solidFill>
                  <a:srgbClr val="888888"/>
                </a:solidFill>
                <a:latin typeface="Tahoma"/>
                <a:ea typeface="Tahoma"/>
                <a:cs typeface="Tahoma"/>
                <a:sym typeface="Tahoma"/>
              </a:defRPr>
            </a:lvl2pPr>
            <a:lvl3pPr indent="0" lvl="2" marL="0" algn="r">
              <a:spcBef>
                <a:spcPts val="0"/>
              </a:spcBef>
              <a:buNone/>
              <a:defRPr b="0" i="0" sz="1400">
                <a:solidFill>
                  <a:srgbClr val="888888"/>
                </a:solidFill>
                <a:latin typeface="Tahoma"/>
                <a:ea typeface="Tahoma"/>
                <a:cs typeface="Tahoma"/>
                <a:sym typeface="Tahoma"/>
              </a:defRPr>
            </a:lvl3pPr>
            <a:lvl4pPr indent="0" lvl="3" marL="0" algn="r">
              <a:spcBef>
                <a:spcPts val="0"/>
              </a:spcBef>
              <a:buNone/>
              <a:defRPr b="0" i="0" sz="1400">
                <a:solidFill>
                  <a:srgbClr val="888888"/>
                </a:solidFill>
                <a:latin typeface="Tahoma"/>
                <a:ea typeface="Tahoma"/>
                <a:cs typeface="Tahoma"/>
                <a:sym typeface="Tahoma"/>
              </a:defRPr>
            </a:lvl4pPr>
            <a:lvl5pPr indent="0" lvl="4" marL="0" algn="r">
              <a:spcBef>
                <a:spcPts val="0"/>
              </a:spcBef>
              <a:buNone/>
              <a:defRPr b="0" i="0" sz="1400">
                <a:solidFill>
                  <a:srgbClr val="888888"/>
                </a:solidFill>
                <a:latin typeface="Tahoma"/>
                <a:ea typeface="Tahoma"/>
                <a:cs typeface="Tahoma"/>
                <a:sym typeface="Tahoma"/>
              </a:defRPr>
            </a:lvl5pPr>
            <a:lvl6pPr indent="0" lvl="5" marL="0" algn="r">
              <a:spcBef>
                <a:spcPts val="0"/>
              </a:spcBef>
              <a:buNone/>
              <a:defRPr b="0" i="0" sz="1400">
                <a:solidFill>
                  <a:srgbClr val="888888"/>
                </a:solidFill>
                <a:latin typeface="Tahoma"/>
                <a:ea typeface="Tahoma"/>
                <a:cs typeface="Tahoma"/>
                <a:sym typeface="Tahoma"/>
              </a:defRPr>
            </a:lvl6pPr>
            <a:lvl7pPr indent="0" lvl="6" marL="0" algn="r">
              <a:spcBef>
                <a:spcPts val="0"/>
              </a:spcBef>
              <a:buNone/>
              <a:defRPr b="0" i="0" sz="1400">
                <a:solidFill>
                  <a:srgbClr val="888888"/>
                </a:solidFill>
                <a:latin typeface="Tahoma"/>
                <a:ea typeface="Tahoma"/>
                <a:cs typeface="Tahoma"/>
                <a:sym typeface="Tahoma"/>
              </a:defRPr>
            </a:lvl7pPr>
            <a:lvl8pPr indent="0" lvl="7" marL="0" algn="r">
              <a:spcBef>
                <a:spcPts val="0"/>
              </a:spcBef>
              <a:buNone/>
              <a:defRPr b="0" i="0" sz="1400">
                <a:solidFill>
                  <a:srgbClr val="888888"/>
                </a:solidFill>
                <a:latin typeface="Tahoma"/>
                <a:ea typeface="Tahoma"/>
                <a:cs typeface="Tahoma"/>
                <a:sym typeface="Tahoma"/>
              </a:defRPr>
            </a:lvl8pPr>
            <a:lvl9pPr indent="0" lvl="8" marL="0" algn="r">
              <a:spcBef>
                <a:spcPts val="0"/>
              </a:spcBef>
              <a:buNone/>
              <a:defRPr b="0" i="0" sz="1400">
                <a:solidFill>
                  <a:srgbClr val="888888"/>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
              <a:t>‹#›</a:t>
            </a:fld>
            <a:endParaRPr/>
          </a:p>
        </p:txBody>
      </p:sp>
      <p:pic>
        <p:nvPicPr>
          <p:cNvPr descr="A picture containing mirror&#10;&#10;Description automatically generated" id="135" name="Google Shape;135;p29"/>
          <p:cNvPicPr preferRelativeResize="0"/>
          <p:nvPr/>
        </p:nvPicPr>
        <p:blipFill rotWithShape="1">
          <a:blip r:embed="rId2">
            <a:alphaModFix/>
          </a:blip>
          <a:srcRect b="0" l="0" r="0" t="0"/>
          <a:stretch/>
        </p:blipFill>
        <p:spPr>
          <a:xfrm>
            <a:off x="21981" y="-12424"/>
            <a:ext cx="9122021" cy="5155925"/>
          </a:xfrm>
          <a:prstGeom prst="rect">
            <a:avLst/>
          </a:prstGeom>
          <a:noFill/>
          <a:ln>
            <a:noFill/>
          </a:ln>
        </p:spPr>
      </p:pic>
      <p:pic>
        <p:nvPicPr>
          <p:cNvPr id="136" name="Google Shape;136;p29"/>
          <p:cNvPicPr preferRelativeResize="0"/>
          <p:nvPr/>
        </p:nvPicPr>
        <p:blipFill rotWithShape="1">
          <a:blip r:embed="rId3">
            <a:alphaModFix/>
          </a:blip>
          <a:srcRect b="0" l="0" r="0" t="0"/>
          <a:stretch/>
        </p:blipFill>
        <p:spPr>
          <a:xfrm>
            <a:off x="157163" y="4569661"/>
            <a:ext cx="1831657" cy="437522"/>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137" name="Shape 137"/>
        <p:cNvGrpSpPr/>
        <p:nvPr/>
      </p:nvGrpSpPr>
      <p:grpSpPr>
        <a:xfrm>
          <a:off x="0" y="0"/>
          <a:ext cx="0" cy="0"/>
          <a:chOff x="0" y="0"/>
          <a:chExt cx="0" cy="0"/>
        </a:xfrm>
      </p:grpSpPr>
      <p:pic>
        <p:nvPicPr>
          <p:cNvPr descr="A close up of a logo&#10;&#10;Description automatically generated" id="138" name="Google Shape;138;p30"/>
          <p:cNvPicPr preferRelativeResize="0"/>
          <p:nvPr/>
        </p:nvPicPr>
        <p:blipFill rotWithShape="1">
          <a:blip r:embed="rId2">
            <a:alphaModFix/>
          </a:blip>
          <a:srcRect b="0" l="0" r="0" t="0"/>
          <a:stretch/>
        </p:blipFill>
        <p:spPr>
          <a:xfrm>
            <a:off x="0" y="0"/>
            <a:ext cx="9144000" cy="51435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9" name="Shape 139"/>
        <p:cNvGrpSpPr/>
        <p:nvPr/>
      </p:nvGrpSpPr>
      <p:grpSpPr>
        <a:xfrm>
          <a:off x="0" y="0"/>
          <a:ext cx="0" cy="0"/>
          <a:chOff x="0" y="0"/>
          <a:chExt cx="0" cy="0"/>
        </a:xfrm>
      </p:grpSpPr>
      <p:sp>
        <p:nvSpPr>
          <p:cNvPr id="140" name="Google Shape;140;p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41" name="Google Shape;141;p3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42" name="Google Shape;142;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1_Title Slide">
    <p:spTree>
      <p:nvGrpSpPr>
        <p:cNvPr id="147" name="Shape 147"/>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8" name="Shape 148"/>
        <p:cNvGrpSpPr/>
        <p:nvPr/>
      </p:nvGrpSpPr>
      <p:grpSpPr>
        <a:xfrm>
          <a:off x="0" y="0"/>
          <a:ext cx="0" cy="0"/>
          <a:chOff x="0" y="0"/>
          <a:chExt cx="0" cy="0"/>
        </a:xfrm>
      </p:grpSpPr>
      <p:sp>
        <p:nvSpPr>
          <p:cNvPr id="149" name="Google Shape;149;p3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50" name="Google Shape;150;p3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51" name="Google Shape;151;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2" name="Shape 152"/>
        <p:cNvGrpSpPr/>
        <p:nvPr/>
      </p:nvGrpSpPr>
      <p:grpSpPr>
        <a:xfrm>
          <a:off x="0" y="0"/>
          <a:ext cx="0" cy="0"/>
          <a:chOff x="0" y="0"/>
          <a:chExt cx="0" cy="0"/>
        </a:xfrm>
      </p:grpSpPr>
      <p:sp>
        <p:nvSpPr>
          <p:cNvPr id="153" name="Google Shape;153;p3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54" name="Google Shape;154;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5" name="Shape 155"/>
        <p:cNvGrpSpPr/>
        <p:nvPr/>
      </p:nvGrpSpPr>
      <p:grpSpPr>
        <a:xfrm>
          <a:off x="0" y="0"/>
          <a:ext cx="0" cy="0"/>
          <a:chOff x="0" y="0"/>
          <a:chExt cx="0" cy="0"/>
        </a:xfrm>
      </p:grpSpPr>
      <p:sp>
        <p:nvSpPr>
          <p:cNvPr id="156" name="Google Shape;156;p3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7" name="Google Shape;157;p3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58" name="Google Shape;158;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59" name="Shape 159"/>
        <p:cNvGrpSpPr/>
        <p:nvPr/>
      </p:nvGrpSpPr>
      <p:grpSpPr>
        <a:xfrm>
          <a:off x="0" y="0"/>
          <a:ext cx="0" cy="0"/>
          <a:chOff x="0" y="0"/>
          <a:chExt cx="0" cy="0"/>
        </a:xfrm>
      </p:grpSpPr>
      <p:sp>
        <p:nvSpPr>
          <p:cNvPr id="160" name="Google Shape;160;p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61" name="Google Shape;161;p3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62" name="Google Shape;162;p3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63" name="Google Shape;163;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4" name="Shape 164"/>
        <p:cNvGrpSpPr/>
        <p:nvPr/>
      </p:nvGrpSpPr>
      <p:grpSpPr>
        <a:xfrm>
          <a:off x="0" y="0"/>
          <a:ext cx="0" cy="0"/>
          <a:chOff x="0" y="0"/>
          <a:chExt cx="0" cy="0"/>
        </a:xfrm>
      </p:grpSpPr>
      <p:sp>
        <p:nvSpPr>
          <p:cNvPr id="165" name="Google Shape;165;p3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66" name="Google Shape;166;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167" name="Shape 167"/>
        <p:cNvGrpSpPr/>
        <p:nvPr/>
      </p:nvGrpSpPr>
      <p:grpSpPr>
        <a:xfrm>
          <a:off x="0" y="0"/>
          <a:ext cx="0" cy="0"/>
          <a:chOff x="0" y="0"/>
          <a:chExt cx="0" cy="0"/>
        </a:xfrm>
      </p:grpSpPr>
      <p:sp>
        <p:nvSpPr>
          <p:cNvPr id="168" name="Google Shape;168;p3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69" name="Google Shape;169;p3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70" name="Google Shape;170;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171" name="Shape 171"/>
        <p:cNvGrpSpPr/>
        <p:nvPr/>
      </p:nvGrpSpPr>
      <p:grpSpPr>
        <a:xfrm>
          <a:off x="0" y="0"/>
          <a:ext cx="0" cy="0"/>
          <a:chOff x="0" y="0"/>
          <a:chExt cx="0" cy="0"/>
        </a:xfrm>
      </p:grpSpPr>
      <p:sp>
        <p:nvSpPr>
          <p:cNvPr id="172" name="Google Shape;172;p4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73" name="Google Shape;173;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174" name="Shape 174"/>
        <p:cNvGrpSpPr/>
        <p:nvPr/>
      </p:nvGrpSpPr>
      <p:grpSpPr>
        <a:xfrm>
          <a:off x="0" y="0"/>
          <a:ext cx="0" cy="0"/>
          <a:chOff x="0" y="0"/>
          <a:chExt cx="0" cy="0"/>
        </a:xfrm>
      </p:grpSpPr>
      <p:sp>
        <p:nvSpPr>
          <p:cNvPr id="175" name="Google Shape;175;p4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76" name="Google Shape;176;p4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77" name="Google Shape;177;p4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78" name="Google Shape;178;p4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79" name="Google Shape;179;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180" name="Shape 180"/>
        <p:cNvGrpSpPr/>
        <p:nvPr/>
      </p:nvGrpSpPr>
      <p:grpSpPr>
        <a:xfrm>
          <a:off x="0" y="0"/>
          <a:ext cx="0" cy="0"/>
          <a:chOff x="0" y="0"/>
          <a:chExt cx="0" cy="0"/>
        </a:xfrm>
      </p:grpSpPr>
      <p:sp>
        <p:nvSpPr>
          <p:cNvPr id="181" name="Google Shape;181;p4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82" name="Google Shape;182;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183" name="Shape 183"/>
        <p:cNvGrpSpPr/>
        <p:nvPr/>
      </p:nvGrpSpPr>
      <p:grpSpPr>
        <a:xfrm>
          <a:off x="0" y="0"/>
          <a:ext cx="0" cy="0"/>
          <a:chOff x="0" y="0"/>
          <a:chExt cx="0" cy="0"/>
        </a:xfrm>
      </p:grpSpPr>
      <p:sp>
        <p:nvSpPr>
          <p:cNvPr id="184" name="Google Shape;184;p43"/>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p:txBody>
      </p:sp>
      <p:sp>
        <p:nvSpPr>
          <p:cNvPr id="185" name="Google Shape;185;p4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186" name="Google Shape;186;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7" name="Shape 187"/>
        <p:cNvGrpSpPr/>
        <p:nvPr/>
      </p:nvGrpSpPr>
      <p:grpSpPr>
        <a:xfrm>
          <a:off x="0" y="0"/>
          <a:ext cx="0" cy="0"/>
          <a:chOff x="0" y="0"/>
          <a:chExt cx="0" cy="0"/>
        </a:xfrm>
      </p:grpSpPr>
      <p:sp>
        <p:nvSpPr>
          <p:cNvPr id="188" name="Google Shape;188;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
    <p:spTree>
      <p:nvGrpSpPr>
        <p:cNvPr id="189" name="Shape 189"/>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TITLE_AND_BODY_1">
    <p:bg>
      <p:bgPr>
        <a:gradFill>
          <a:gsLst>
            <a:gs pos="0">
              <a:srgbClr val="0D5375"/>
            </a:gs>
            <a:gs pos="100000">
              <a:srgbClr val="04A4C6">
                <a:alpha val="13333"/>
              </a:srgbClr>
            </a:gs>
          </a:gsLst>
          <a:lin ang="16200038" scaled="0"/>
        </a:gradFill>
      </p:bgPr>
    </p:bg>
    <p:spTree>
      <p:nvGrpSpPr>
        <p:cNvPr id="190" name="Shape 190"/>
        <p:cNvGrpSpPr/>
        <p:nvPr/>
      </p:nvGrpSpPr>
      <p:grpSpPr>
        <a:xfrm>
          <a:off x="0" y="0"/>
          <a:ext cx="0" cy="0"/>
          <a:chOff x="0" y="0"/>
          <a:chExt cx="0" cy="0"/>
        </a:xfrm>
      </p:grpSpPr>
      <p:pic>
        <p:nvPicPr>
          <p:cNvPr descr="Picture 6" id="191" name="Google Shape;191;p46"/>
          <p:cNvPicPr preferRelativeResize="0"/>
          <p:nvPr/>
        </p:nvPicPr>
        <p:blipFill rotWithShape="1">
          <a:blip r:embed="rId2">
            <a:alphaModFix/>
          </a:blip>
          <a:srcRect b="0" l="0" r="0" t="0"/>
          <a:stretch/>
        </p:blipFill>
        <p:spPr>
          <a:xfrm>
            <a:off x="-1744793" y="-955015"/>
            <a:ext cx="12633581" cy="2452953"/>
          </a:xfrm>
          <a:prstGeom prst="rect">
            <a:avLst/>
          </a:prstGeom>
          <a:noFill/>
          <a:ln>
            <a:noFill/>
          </a:ln>
        </p:spPr>
      </p:pic>
      <p:sp>
        <p:nvSpPr>
          <p:cNvPr id="192" name="Google Shape;192;p46"/>
          <p:cNvSpPr txBox="1"/>
          <p:nvPr>
            <p:ph idx="12" type="sldNum"/>
          </p:nvPr>
        </p:nvSpPr>
        <p:spPr>
          <a:xfrm>
            <a:off x="4419600" y="4629150"/>
            <a:ext cx="2133600" cy="276300"/>
          </a:xfrm>
          <a:prstGeom prst="rect">
            <a:avLst/>
          </a:prstGeom>
          <a:noFill/>
          <a:ln>
            <a:noFill/>
          </a:ln>
        </p:spPr>
        <p:txBody>
          <a:bodyPr anchorCtr="0" anchor="t" bIns="45700" lIns="45700" spcFirstLastPara="1" rIns="45700" wrap="square" tIns="45700">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Navy 1">
  <p:cSld name="Cover – Navy 1">
    <p:bg>
      <p:bgPr>
        <a:solidFill>
          <a:schemeClr val="lt1"/>
        </a:solidFill>
      </p:bgPr>
    </p:bg>
    <p:spTree>
      <p:nvGrpSpPr>
        <p:cNvPr id="201" name="Shape 201"/>
        <p:cNvGrpSpPr/>
        <p:nvPr/>
      </p:nvGrpSpPr>
      <p:grpSpPr>
        <a:xfrm>
          <a:off x="0" y="0"/>
          <a:ext cx="0" cy="0"/>
          <a:chOff x="0" y="0"/>
          <a:chExt cx="0" cy="0"/>
        </a:xfrm>
      </p:grpSpPr>
      <p:pic>
        <p:nvPicPr>
          <p:cNvPr id="202" name="Google Shape;202;p48"/>
          <p:cNvPicPr preferRelativeResize="0"/>
          <p:nvPr/>
        </p:nvPicPr>
        <p:blipFill rotWithShape="1">
          <a:blip r:embed="rId2">
            <a:alphaModFix/>
          </a:blip>
          <a:srcRect b="0" l="0" r="0" t="0"/>
          <a:stretch/>
        </p:blipFill>
        <p:spPr>
          <a:xfrm>
            <a:off x="315937" y="222801"/>
            <a:ext cx="6621046" cy="4920700"/>
          </a:xfrm>
          <a:prstGeom prst="rect">
            <a:avLst/>
          </a:prstGeom>
          <a:noFill/>
          <a:ln>
            <a:noFill/>
          </a:ln>
        </p:spPr>
      </p:pic>
      <p:sp>
        <p:nvSpPr>
          <p:cNvPr id="203" name="Google Shape;203;p48"/>
          <p:cNvSpPr/>
          <p:nvPr/>
        </p:nvSpPr>
        <p:spPr>
          <a:xfrm>
            <a:off x="502920" y="1"/>
            <a:ext cx="5667000" cy="43047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None/>
            </a:pPr>
            <a:r>
              <a:t/>
            </a:r>
            <a:endParaRPr b="1" sz="1600">
              <a:solidFill>
                <a:schemeClr val="dk1"/>
              </a:solidFill>
              <a:latin typeface="Garamond"/>
              <a:ea typeface="Garamond"/>
              <a:cs typeface="Garamond"/>
              <a:sym typeface="Garamond"/>
            </a:endParaRPr>
          </a:p>
        </p:txBody>
      </p:sp>
      <p:sp>
        <p:nvSpPr>
          <p:cNvPr id="204" name="Google Shape;204;p48"/>
          <p:cNvSpPr txBox="1"/>
          <p:nvPr>
            <p:ph idx="10" type="dt"/>
          </p:nvPr>
        </p:nvSpPr>
        <p:spPr>
          <a:xfrm>
            <a:off x="785881" y="3869452"/>
            <a:ext cx="1925400" cy="179100"/>
          </a:xfrm>
          <a:prstGeom prst="rect">
            <a:avLst/>
          </a:prstGeom>
          <a:noFill/>
          <a:ln>
            <a:noFill/>
          </a:ln>
        </p:spPr>
        <p:txBody>
          <a:bodyPr anchorCtr="0" anchor="b" bIns="0" lIns="91425" spcFirstLastPara="1" rIns="91425" wrap="square" tIns="0">
            <a:noAutofit/>
          </a:bodyPr>
          <a:lstStyle>
            <a:lvl1pPr lvl="0" marR="0" algn="l">
              <a:spcBef>
                <a:spcPts val="0"/>
              </a:spcBef>
              <a:spcAft>
                <a:spcPts val="0"/>
              </a:spcAft>
              <a:buSzPts val="1400"/>
              <a:buNone/>
              <a:defRPr i="0" sz="1200">
                <a:solidFill>
                  <a:schemeClr val="lt1"/>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05" name="Google Shape;205;p48"/>
          <p:cNvSpPr txBox="1"/>
          <p:nvPr>
            <p:ph idx="1" type="body"/>
          </p:nvPr>
        </p:nvSpPr>
        <p:spPr>
          <a:xfrm>
            <a:off x="784277" y="3355289"/>
            <a:ext cx="4191600" cy="426600"/>
          </a:xfrm>
          <a:prstGeom prst="rect">
            <a:avLst/>
          </a:prstGeom>
          <a:noFill/>
          <a:ln>
            <a:noFill/>
          </a:ln>
        </p:spPr>
        <p:txBody>
          <a:bodyPr anchorCtr="0" anchor="b" bIns="0" lIns="91425" spcFirstLastPara="1" rIns="91425" wrap="square" tIns="0">
            <a:noAutofit/>
          </a:bodyPr>
          <a:lstStyle>
            <a:lvl1pPr indent="-228600" lvl="0" marL="457200" algn="l">
              <a:lnSpc>
                <a:spcPct val="100000"/>
              </a:lnSpc>
              <a:spcBef>
                <a:spcPts val="0"/>
              </a:spcBef>
              <a:spcAft>
                <a:spcPts val="0"/>
              </a:spcAft>
              <a:buSzPts val="1280"/>
              <a:buNone/>
              <a:defRPr i="0" sz="1600">
                <a:solidFill>
                  <a:schemeClr val="lt1"/>
                </a:solidFill>
              </a:defRPr>
            </a:lvl1pPr>
            <a:lvl2pPr indent="-342900" lvl="1" marL="914400" algn="l">
              <a:lnSpc>
                <a:spcPct val="100000"/>
              </a:lnSpc>
              <a:spcBef>
                <a:spcPts val="0"/>
              </a:spcBef>
              <a:spcAft>
                <a:spcPts val="0"/>
              </a:spcAft>
              <a:buSzPts val="1800"/>
              <a:buChar char="-"/>
              <a:defRPr sz="1800">
                <a:latin typeface="Arial"/>
                <a:ea typeface="Arial"/>
                <a:cs typeface="Arial"/>
                <a:sym typeface="Arial"/>
              </a:defRPr>
            </a:lvl2pPr>
            <a:lvl3pPr indent="-320039" lvl="2" marL="1371600" algn="l">
              <a:lnSpc>
                <a:spcPct val="100000"/>
              </a:lnSpc>
              <a:spcBef>
                <a:spcPts val="600"/>
              </a:spcBef>
              <a:spcAft>
                <a:spcPts val="0"/>
              </a:spcAft>
              <a:buSzPts val="1440"/>
              <a:buChar char="▪"/>
              <a:defRPr sz="1800">
                <a:latin typeface="Arial"/>
                <a:ea typeface="Arial"/>
                <a:cs typeface="Arial"/>
                <a:sym typeface="Arial"/>
              </a:defRPr>
            </a:lvl3pPr>
            <a:lvl4pPr indent="-342900" lvl="3" marL="1828800" algn="l">
              <a:lnSpc>
                <a:spcPct val="100000"/>
              </a:lnSpc>
              <a:spcBef>
                <a:spcPts val="600"/>
              </a:spcBef>
              <a:spcAft>
                <a:spcPts val="0"/>
              </a:spcAft>
              <a:buSzPts val="1800"/>
              <a:buChar char="-"/>
              <a:defRPr sz="1800">
                <a:latin typeface="Arial"/>
                <a:ea typeface="Arial"/>
                <a:cs typeface="Arial"/>
                <a:sym typeface="Arial"/>
              </a:defRPr>
            </a:lvl4pPr>
            <a:lvl5pPr indent="-320039" lvl="4" marL="2286000" algn="l">
              <a:lnSpc>
                <a:spcPct val="200000"/>
              </a:lnSpc>
              <a:spcBef>
                <a:spcPts val="600"/>
              </a:spcBef>
              <a:spcAft>
                <a:spcPts val="0"/>
              </a:spcAft>
              <a:buSzPts val="1440"/>
              <a:buChar char="▪"/>
              <a:defRPr sz="1800">
                <a:latin typeface="Arial"/>
                <a:ea typeface="Arial"/>
                <a:cs typeface="Arial"/>
                <a:sym typeface="Aria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06" name="Google Shape;206;p48"/>
          <p:cNvSpPr txBox="1"/>
          <p:nvPr>
            <p:ph type="title"/>
          </p:nvPr>
        </p:nvSpPr>
        <p:spPr>
          <a:xfrm>
            <a:off x="784276" y="1127897"/>
            <a:ext cx="5205600" cy="1311900"/>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Clr>
                <a:schemeClr val="lt1"/>
              </a:buClr>
              <a:buSzPts val="3600"/>
              <a:buFont typeface="Garamond"/>
              <a:buNone/>
              <a:defRPr sz="3600">
                <a:solidFill>
                  <a:schemeClr val="lt1"/>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7" name="Google Shape;207;p48"/>
          <p:cNvSpPr txBox="1"/>
          <p:nvPr>
            <p:ph idx="2" type="body"/>
          </p:nvPr>
        </p:nvSpPr>
        <p:spPr>
          <a:xfrm>
            <a:off x="787889" y="2526001"/>
            <a:ext cx="5202000" cy="5082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SzPts val="1280"/>
              <a:buNone/>
              <a:defRPr i="0" sz="1600">
                <a:solidFill>
                  <a:schemeClr val="lt1"/>
                </a:solidFill>
                <a:latin typeface="Arial"/>
                <a:ea typeface="Arial"/>
                <a:cs typeface="Arial"/>
                <a:sym typeface="Arial"/>
              </a:defRPr>
            </a:lvl1pPr>
            <a:lvl2pPr indent="-228600" lvl="1" marL="914400" algn="l">
              <a:lnSpc>
                <a:spcPct val="100000"/>
              </a:lnSpc>
              <a:spcBef>
                <a:spcPts val="600"/>
              </a:spcBef>
              <a:spcAft>
                <a:spcPts val="0"/>
              </a:spcAft>
              <a:buSzPts val="2000"/>
              <a:buNone/>
              <a:defRPr i="1">
                <a:latin typeface="Arial"/>
                <a:ea typeface="Arial"/>
                <a:cs typeface="Arial"/>
                <a:sym typeface="Arial"/>
              </a:defRPr>
            </a:lvl2pPr>
            <a:lvl3pPr indent="-228600" lvl="2" marL="1371600" algn="l">
              <a:lnSpc>
                <a:spcPct val="100000"/>
              </a:lnSpc>
              <a:spcBef>
                <a:spcPts val="600"/>
              </a:spcBef>
              <a:spcAft>
                <a:spcPts val="0"/>
              </a:spcAft>
              <a:buSzPts val="1440"/>
              <a:buNone/>
              <a:defRPr i="1">
                <a:latin typeface="Arial"/>
                <a:ea typeface="Arial"/>
                <a:cs typeface="Arial"/>
                <a:sym typeface="Arial"/>
              </a:defRPr>
            </a:lvl3pPr>
            <a:lvl4pPr indent="-228600" lvl="3" marL="1828800" algn="l">
              <a:lnSpc>
                <a:spcPct val="100000"/>
              </a:lnSpc>
              <a:spcBef>
                <a:spcPts val="600"/>
              </a:spcBef>
              <a:spcAft>
                <a:spcPts val="0"/>
              </a:spcAft>
              <a:buSzPts val="1600"/>
              <a:buNone/>
              <a:defRPr i="1">
                <a:latin typeface="Arial"/>
                <a:ea typeface="Arial"/>
                <a:cs typeface="Arial"/>
                <a:sym typeface="Arial"/>
              </a:defRPr>
            </a:lvl4pPr>
            <a:lvl5pPr indent="-228600" lvl="4" marL="2286000" algn="l">
              <a:lnSpc>
                <a:spcPct val="100000"/>
              </a:lnSpc>
              <a:spcBef>
                <a:spcPts val="600"/>
              </a:spcBef>
              <a:spcAft>
                <a:spcPts val="0"/>
              </a:spcAft>
              <a:buSzPts val="1600"/>
              <a:buNone/>
              <a:defRPr i="1">
                <a:latin typeface="Arial"/>
                <a:ea typeface="Arial"/>
                <a:cs typeface="Arial"/>
                <a:sym typeface="Aria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208" name="Google Shape;208;p48"/>
          <p:cNvPicPr preferRelativeResize="0"/>
          <p:nvPr/>
        </p:nvPicPr>
        <p:blipFill rotWithShape="1">
          <a:blip r:embed="rId3">
            <a:alphaModFix/>
          </a:blip>
          <a:srcRect b="0" l="0" r="0" t="0"/>
          <a:stretch/>
        </p:blipFill>
        <p:spPr>
          <a:xfrm>
            <a:off x="784276" y="226939"/>
            <a:ext cx="822960" cy="822960"/>
          </a:xfrm>
          <a:prstGeom prst="rect">
            <a:avLst/>
          </a:prstGeom>
          <a:noFill/>
          <a:ln>
            <a:noFill/>
          </a:ln>
        </p:spPr>
      </p:pic>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Slide-White">
  <p:cSld name="Bullet Slide-White">
    <p:bg>
      <p:bgPr>
        <a:solidFill>
          <a:schemeClr val="lt1"/>
        </a:solidFill>
      </p:bgPr>
    </p:bg>
    <p:spTree>
      <p:nvGrpSpPr>
        <p:cNvPr id="209" name="Shape 209"/>
        <p:cNvGrpSpPr/>
        <p:nvPr/>
      </p:nvGrpSpPr>
      <p:grpSpPr>
        <a:xfrm>
          <a:off x="0" y="0"/>
          <a:ext cx="0" cy="0"/>
          <a:chOff x="0" y="0"/>
          <a:chExt cx="0" cy="0"/>
        </a:xfrm>
      </p:grpSpPr>
      <p:sp>
        <p:nvSpPr>
          <p:cNvPr id="210" name="Google Shape;210;p49"/>
          <p:cNvSpPr txBox="1"/>
          <p:nvPr>
            <p:ph idx="11" type="ftr"/>
          </p:nvPr>
        </p:nvSpPr>
        <p:spPr>
          <a:xfrm>
            <a:off x="548153" y="4852598"/>
            <a:ext cx="4311000" cy="103500"/>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1" name="Google Shape;211;p49"/>
          <p:cNvSpPr txBox="1"/>
          <p:nvPr>
            <p:ph idx="12" type="sldNum"/>
          </p:nvPr>
        </p:nvSpPr>
        <p:spPr>
          <a:xfrm>
            <a:off x="272108" y="4840130"/>
            <a:ext cx="246000" cy="116400"/>
          </a:xfrm>
          <a:prstGeom prst="rect">
            <a:avLst/>
          </a:prstGeom>
          <a:noFill/>
          <a:ln>
            <a:noFill/>
          </a:ln>
        </p:spPr>
        <p:txBody>
          <a:bodyPr anchorCtr="0" anchor="b"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212" name="Google Shape;212;p49"/>
          <p:cNvSpPr txBox="1"/>
          <p:nvPr>
            <p:ph type="title"/>
          </p:nvPr>
        </p:nvSpPr>
        <p:spPr>
          <a:xfrm>
            <a:off x="453585" y="318751"/>
            <a:ext cx="8173500" cy="458700"/>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Clr>
                <a:schemeClr val="dk1"/>
              </a:buClr>
              <a:buSzPts val="3600"/>
              <a:buFont typeface="Garamond"/>
              <a:buNone/>
              <a:defRPr sz="3600">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3" name="Google Shape;213;p49"/>
          <p:cNvSpPr txBox="1"/>
          <p:nvPr>
            <p:ph idx="1" type="body"/>
          </p:nvPr>
        </p:nvSpPr>
        <p:spPr>
          <a:xfrm>
            <a:off x="457202" y="695742"/>
            <a:ext cx="8169900" cy="334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SzPts val="1440"/>
              <a:buNone/>
              <a:defRPr i="0" sz="1800">
                <a:latin typeface="Arial"/>
                <a:ea typeface="Arial"/>
                <a:cs typeface="Arial"/>
                <a:sym typeface="Arial"/>
              </a:defRPr>
            </a:lvl1pPr>
            <a:lvl2pPr indent="-228600" lvl="1" marL="914400" algn="l">
              <a:lnSpc>
                <a:spcPct val="100000"/>
              </a:lnSpc>
              <a:spcBef>
                <a:spcPts val="600"/>
              </a:spcBef>
              <a:spcAft>
                <a:spcPts val="0"/>
              </a:spcAft>
              <a:buSzPts val="2000"/>
              <a:buNone/>
              <a:defRPr i="1">
                <a:latin typeface="Arial"/>
                <a:ea typeface="Arial"/>
                <a:cs typeface="Arial"/>
                <a:sym typeface="Arial"/>
              </a:defRPr>
            </a:lvl2pPr>
            <a:lvl3pPr indent="-228600" lvl="2" marL="1371600" algn="l">
              <a:lnSpc>
                <a:spcPct val="100000"/>
              </a:lnSpc>
              <a:spcBef>
                <a:spcPts val="600"/>
              </a:spcBef>
              <a:spcAft>
                <a:spcPts val="0"/>
              </a:spcAft>
              <a:buSzPts val="1440"/>
              <a:buNone/>
              <a:defRPr i="1">
                <a:latin typeface="Arial"/>
                <a:ea typeface="Arial"/>
                <a:cs typeface="Arial"/>
                <a:sym typeface="Arial"/>
              </a:defRPr>
            </a:lvl3pPr>
            <a:lvl4pPr indent="-228600" lvl="3" marL="1828800" algn="l">
              <a:lnSpc>
                <a:spcPct val="100000"/>
              </a:lnSpc>
              <a:spcBef>
                <a:spcPts val="600"/>
              </a:spcBef>
              <a:spcAft>
                <a:spcPts val="0"/>
              </a:spcAft>
              <a:buSzPts val="1600"/>
              <a:buNone/>
              <a:defRPr i="1">
                <a:latin typeface="Arial"/>
                <a:ea typeface="Arial"/>
                <a:cs typeface="Arial"/>
                <a:sym typeface="Arial"/>
              </a:defRPr>
            </a:lvl4pPr>
            <a:lvl5pPr indent="-228600" lvl="4" marL="2286000" algn="l">
              <a:lnSpc>
                <a:spcPct val="100000"/>
              </a:lnSpc>
              <a:spcBef>
                <a:spcPts val="600"/>
              </a:spcBef>
              <a:spcAft>
                <a:spcPts val="0"/>
              </a:spcAft>
              <a:buSzPts val="1600"/>
              <a:buNone/>
              <a:defRPr i="1">
                <a:latin typeface="Arial"/>
                <a:ea typeface="Arial"/>
                <a:cs typeface="Arial"/>
                <a:sym typeface="Aria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14" name="Google Shape;214;p49"/>
          <p:cNvSpPr txBox="1"/>
          <p:nvPr>
            <p:ph idx="2" type="body"/>
          </p:nvPr>
        </p:nvSpPr>
        <p:spPr>
          <a:xfrm>
            <a:off x="459686" y="1401418"/>
            <a:ext cx="8137800" cy="2931900"/>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0"/>
              </a:spcBef>
              <a:spcAft>
                <a:spcPts val="0"/>
              </a:spcAft>
              <a:buSzPts val="1440"/>
              <a:buChar char="▪"/>
              <a:defRPr/>
            </a:lvl1pPr>
            <a:lvl2pPr indent="-342900" lvl="1" marL="914400" algn="l">
              <a:lnSpc>
                <a:spcPct val="100000"/>
              </a:lnSpc>
              <a:spcBef>
                <a:spcPts val="600"/>
              </a:spcBef>
              <a:spcAft>
                <a:spcPts val="0"/>
              </a:spcAft>
              <a:buSzPts val="1800"/>
              <a:buChar char="-"/>
              <a:defRPr/>
            </a:lvl2pPr>
            <a:lvl3pPr indent="-320039" lvl="2" marL="1371600" algn="l">
              <a:lnSpc>
                <a:spcPct val="100000"/>
              </a:lnSpc>
              <a:spcBef>
                <a:spcPts val="600"/>
              </a:spcBef>
              <a:spcAft>
                <a:spcPts val="0"/>
              </a:spcAft>
              <a:buSzPts val="1440"/>
              <a:buChar char="▪"/>
              <a:defRPr/>
            </a:lvl3pPr>
            <a:lvl4pPr indent="-342900" lvl="3" marL="1828800" algn="l">
              <a:lnSpc>
                <a:spcPct val="100000"/>
              </a:lnSpc>
              <a:spcBef>
                <a:spcPts val="600"/>
              </a:spcBef>
              <a:spcAft>
                <a:spcPts val="0"/>
              </a:spcAft>
              <a:buSzPts val="1800"/>
              <a:buChar char="-"/>
              <a:defRPr/>
            </a:lvl4pPr>
            <a:lvl5pPr indent="-320039" lvl="4" marL="2286000" algn="l">
              <a:lnSpc>
                <a:spcPct val="200000"/>
              </a:lnSpc>
              <a:spcBef>
                <a:spcPts val="600"/>
              </a:spcBef>
              <a:spcAft>
                <a:spcPts val="0"/>
              </a:spcAft>
              <a:buSzPts val="144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Teal1">
  <p:cSld name="Cover – Teal1">
    <p:bg>
      <p:bgPr>
        <a:solidFill>
          <a:schemeClr val="lt1"/>
        </a:solidFill>
      </p:bgPr>
    </p:bg>
    <p:spTree>
      <p:nvGrpSpPr>
        <p:cNvPr id="215" name="Shape 215"/>
        <p:cNvGrpSpPr/>
        <p:nvPr/>
      </p:nvGrpSpPr>
      <p:grpSpPr>
        <a:xfrm>
          <a:off x="0" y="0"/>
          <a:ext cx="0" cy="0"/>
          <a:chOff x="0" y="0"/>
          <a:chExt cx="0" cy="0"/>
        </a:xfrm>
      </p:grpSpPr>
      <p:pic>
        <p:nvPicPr>
          <p:cNvPr id="216" name="Google Shape;216;p50"/>
          <p:cNvPicPr preferRelativeResize="0"/>
          <p:nvPr/>
        </p:nvPicPr>
        <p:blipFill rotWithShape="1">
          <a:blip r:embed="rId2">
            <a:alphaModFix/>
          </a:blip>
          <a:srcRect b="0" l="0" r="0" t="0"/>
          <a:stretch/>
        </p:blipFill>
        <p:spPr>
          <a:xfrm>
            <a:off x="315937" y="222801"/>
            <a:ext cx="6621046" cy="4920700"/>
          </a:xfrm>
          <a:prstGeom prst="rect">
            <a:avLst/>
          </a:prstGeom>
          <a:noFill/>
          <a:ln>
            <a:noFill/>
          </a:ln>
        </p:spPr>
      </p:pic>
      <p:sp>
        <p:nvSpPr>
          <p:cNvPr id="217" name="Google Shape;217;p50"/>
          <p:cNvSpPr/>
          <p:nvPr/>
        </p:nvSpPr>
        <p:spPr>
          <a:xfrm>
            <a:off x="502920" y="1"/>
            <a:ext cx="5667000" cy="43047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None/>
            </a:pPr>
            <a:r>
              <a:t/>
            </a:r>
            <a:endParaRPr b="1" sz="1600">
              <a:solidFill>
                <a:schemeClr val="dk1"/>
              </a:solidFill>
              <a:latin typeface="Garamond"/>
              <a:ea typeface="Garamond"/>
              <a:cs typeface="Garamond"/>
              <a:sym typeface="Garamond"/>
            </a:endParaRPr>
          </a:p>
        </p:txBody>
      </p:sp>
      <p:sp>
        <p:nvSpPr>
          <p:cNvPr id="218" name="Google Shape;218;p50"/>
          <p:cNvSpPr txBox="1"/>
          <p:nvPr>
            <p:ph idx="10" type="dt"/>
          </p:nvPr>
        </p:nvSpPr>
        <p:spPr>
          <a:xfrm>
            <a:off x="785881" y="3869452"/>
            <a:ext cx="1925400" cy="179100"/>
          </a:xfrm>
          <a:prstGeom prst="rect">
            <a:avLst/>
          </a:prstGeom>
          <a:noFill/>
          <a:ln>
            <a:noFill/>
          </a:ln>
        </p:spPr>
        <p:txBody>
          <a:bodyPr anchorCtr="0" anchor="b" bIns="0" lIns="91425" spcFirstLastPara="1" rIns="91425" wrap="square" tIns="0">
            <a:noAutofit/>
          </a:bodyPr>
          <a:lstStyle>
            <a:lvl1pPr lvl="0" marR="0" algn="l">
              <a:spcBef>
                <a:spcPts val="0"/>
              </a:spcBef>
              <a:spcAft>
                <a:spcPts val="0"/>
              </a:spcAft>
              <a:buSzPts val="1400"/>
              <a:buNone/>
              <a:defRPr i="0" sz="1200">
                <a:solidFill>
                  <a:schemeClr val="lt1"/>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19" name="Google Shape;219;p50"/>
          <p:cNvSpPr txBox="1"/>
          <p:nvPr>
            <p:ph idx="1" type="body"/>
          </p:nvPr>
        </p:nvSpPr>
        <p:spPr>
          <a:xfrm>
            <a:off x="784277" y="3355289"/>
            <a:ext cx="4191600" cy="426600"/>
          </a:xfrm>
          <a:prstGeom prst="rect">
            <a:avLst/>
          </a:prstGeom>
          <a:noFill/>
          <a:ln>
            <a:noFill/>
          </a:ln>
        </p:spPr>
        <p:txBody>
          <a:bodyPr anchorCtr="0" anchor="b" bIns="0" lIns="91425" spcFirstLastPara="1" rIns="91425" wrap="square" tIns="0">
            <a:noAutofit/>
          </a:bodyPr>
          <a:lstStyle>
            <a:lvl1pPr indent="-228600" lvl="0" marL="457200" algn="l">
              <a:lnSpc>
                <a:spcPct val="100000"/>
              </a:lnSpc>
              <a:spcBef>
                <a:spcPts val="0"/>
              </a:spcBef>
              <a:spcAft>
                <a:spcPts val="0"/>
              </a:spcAft>
              <a:buSzPts val="1280"/>
              <a:buNone/>
              <a:defRPr i="0" sz="1600">
                <a:solidFill>
                  <a:schemeClr val="lt1"/>
                </a:solidFill>
              </a:defRPr>
            </a:lvl1pPr>
            <a:lvl2pPr indent="-342900" lvl="1" marL="914400" algn="l">
              <a:lnSpc>
                <a:spcPct val="100000"/>
              </a:lnSpc>
              <a:spcBef>
                <a:spcPts val="0"/>
              </a:spcBef>
              <a:spcAft>
                <a:spcPts val="0"/>
              </a:spcAft>
              <a:buSzPts val="1800"/>
              <a:buChar char="-"/>
              <a:defRPr sz="1800">
                <a:latin typeface="Arial"/>
                <a:ea typeface="Arial"/>
                <a:cs typeface="Arial"/>
                <a:sym typeface="Arial"/>
              </a:defRPr>
            </a:lvl2pPr>
            <a:lvl3pPr indent="-320039" lvl="2" marL="1371600" algn="l">
              <a:lnSpc>
                <a:spcPct val="100000"/>
              </a:lnSpc>
              <a:spcBef>
                <a:spcPts val="600"/>
              </a:spcBef>
              <a:spcAft>
                <a:spcPts val="0"/>
              </a:spcAft>
              <a:buSzPts val="1440"/>
              <a:buChar char="▪"/>
              <a:defRPr sz="1800">
                <a:latin typeface="Arial"/>
                <a:ea typeface="Arial"/>
                <a:cs typeface="Arial"/>
                <a:sym typeface="Arial"/>
              </a:defRPr>
            </a:lvl3pPr>
            <a:lvl4pPr indent="-342900" lvl="3" marL="1828800" algn="l">
              <a:lnSpc>
                <a:spcPct val="100000"/>
              </a:lnSpc>
              <a:spcBef>
                <a:spcPts val="600"/>
              </a:spcBef>
              <a:spcAft>
                <a:spcPts val="0"/>
              </a:spcAft>
              <a:buSzPts val="1800"/>
              <a:buChar char="-"/>
              <a:defRPr sz="1800">
                <a:latin typeface="Arial"/>
                <a:ea typeface="Arial"/>
                <a:cs typeface="Arial"/>
                <a:sym typeface="Arial"/>
              </a:defRPr>
            </a:lvl4pPr>
            <a:lvl5pPr indent="-320039" lvl="4" marL="2286000" algn="l">
              <a:lnSpc>
                <a:spcPct val="200000"/>
              </a:lnSpc>
              <a:spcBef>
                <a:spcPts val="600"/>
              </a:spcBef>
              <a:spcAft>
                <a:spcPts val="0"/>
              </a:spcAft>
              <a:buSzPts val="1440"/>
              <a:buChar char="▪"/>
              <a:defRPr sz="1800">
                <a:latin typeface="Arial"/>
                <a:ea typeface="Arial"/>
                <a:cs typeface="Arial"/>
                <a:sym typeface="Aria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0" name="Google Shape;220;p50"/>
          <p:cNvSpPr txBox="1"/>
          <p:nvPr>
            <p:ph type="title"/>
          </p:nvPr>
        </p:nvSpPr>
        <p:spPr>
          <a:xfrm>
            <a:off x="784276" y="1127897"/>
            <a:ext cx="5205600" cy="1311900"/>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Clr>
                <a:schemeClr val="lt1"/>
              </a:buClr>
              <a:buSzPts val="3600"/>
              <a:buFont typeface="Garamond"/>
              <a:buNone/>
              <a:defRPr sz="3600">
                <a:solidFill>
                  <a:schemeClr val="lt1"/>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1" name="Google Shape;221;p50"/>
          <p:cNvSpPr txBox="1"/>
          <p:nvPr>
            <p:ph idx="2" type="body"/>
          </p:nvPr>
        </p:nvSpPr>
        <p:spPr>
          <a:xfrm>
            <a:off x="787889" y="2526001"/>
            <a:ext cx="5202000" cy="5082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SzPts val="1280"/>
              <a:buNone/>
              <a:defRPr i="0" sz="1600">
                <a:solidFill>
                  <a:schemeClr val="lt1"/>
                </a:solidFill>
                <a:latin typeface="Arial"/>
                <a:ea typeface="Arial"/>
                <a:cs typeface="Arial"/>
                <a:sym typeface="Arial"/>
              </a:defRPr>
            </a:lvl1pPr>
            <a:lvl2pPr indent="-228600" lvl="1" marL="914400" algn="l">
              <a:lnSpc>
                <a:spcPct val="100000"/>
              </a:lnSpc>
              <a:spcBef>
                <a:spcPts val="600"/>
              </a:spcBef>
              <a:spcAft>
                <a:spcPts val="0"/>
              </a:spcAft>
              <a:buSzPts val="2000"/>
              <a:buNone/>
              <a:defRPr i="1">
                <a:latin typeface="Arial"/>
                <a:ea typeface="Arial"/>
                <a:cs typeface="Arial"/>
                <a:sym typeface="Arial"/>
              </a:defRPr>
            </a:lvl2pPr>
            <a:lvl3pPr indent="-228600" lvl="2" marL="1371600" algn="l">
              <a:lnSpc>
                <a:spcPct val="100000"/>
              </a:lnSpc>
              <a:spcBef>
                <a:spcPts val="600"/>
              </a:spcBef>
              <a:spcAft>
                <a:spcPts val="0"/>
              </a:spcAft>
              <a:buSzPts val="1440"/>
              <a:buNone/>
              <a:defRPr i="1">
                <a:latin typeface="Arial"/>
                <a:ea typeface="Arial"/>
                <a:cs typeface="Arial"/>
                <a:sym typeface="Arial"/>
              </a:defRPr>
            </a:lvl3pPr>
            <a:lvl4pPr indent="-228600" lvl="3" marL="1828800" algn="l">
              <a:lnSpc>
                <a:spcPct val="100000"/>
              </a:lnSpc>
              <a:spcBef>
                <a:spcPts val="600"/>
              </a:spcBef>
              <a:spcAft>
                <a:spcPts val="0"/>
              </a:spcAft>
              <a:buSzPts val="1600"/>
              <a:buNone/>
              <a:defRPr i="1">
                <a:latin typeface="Arial"/>
                <a:ea typeface="Arial"/>
                <a:cs typeface="Arial"/>
                <a:sym typeface="Arial"/>
              </a:defRPr>
            </a:lvl4pPr>
            <a:lvl5pPr indent="-228600" lvl="4" marL="2286000" algn="l">
              <a:lnSpc>
                <a:spcPct val="100000"/>
              </a:lnSpc>
              <a:spcBef>
                <a:spcPts val="600"/>
              </a:spcBef>
              <a:spcAft>
                <a:spcPts val="0"/>
              </a:spcAft>
              <a:buSzPts val="1600"/>
              <a:buNone/>
              <a:defRPr i="1">
                <a:latin typeface="Arial"/>
                <a:ea typeface="Arial"/>
                <a:cs typeface="Arial"/>
                <a:sym typeface="Aria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222" name="Google Shape;222;p50"/>
          <p:cNvPicPr preferRelativeResize="0"/>
          <p:nvPr/>
        </p:nvPicPr>
        <p:blipFill rotWithShape="1">
          <a:blip r:embed="rId3">
            <a:alphaModFix/>
          </a:blip>
          <a:srcRect b="0" l="0" r="0" t="0"/>
          <a:stretch/>
        </p:blipFill>
        <p:spPr>
          <a:xfrm>
            <a:off x="784276" y="226939"/>
            <a:ext cx="822960" cy="822960"/>
          </a:xfrm>
          <a:prstGeom prst="rect">
            <a:avLst/>
          </a:prstGeom>
          <a:noFill/>
          <a:ln>
            <a:noFill/>
          </a:ln>
        </p:spPr>
      </p:pic>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Blue">
  <p:cSld name="Cover – Blue">
    <p:bg>
      <p:bgPr>
        <a:solidFill>
          <a:schemeClr val="lt1"/>
        </a:solidFill>
      </p:bgPr>
    </p:bg>
    <p:spTree>
      <p:nvGrpSpPr>
        <p:cNvPr id="223" name="Shape 223"/>
        <p:cNvGrpSpPr/>
        <p:nvPr/>
      </p:nvGrpSpPr>
      <p:grpSpPr>
        <a:xfrm>
          <a:off x="0" y="0"/>
          <a:ext cx="0" cy="0"/>
          <a:chOff x="0" y="0"/>
          <a:chExt cx="0" cy="0"/>
        </a:xfrm>
      </p:grpSpPr>
      <p:pic>
        <p:nvPicPr>
          <p:cNvPr id="224" name="Google Shape;224;p51"/>
          <p:cNvPicPr preferRelativeResize="0"/>
          <p:nvPr/>
        </p:nvPicPr>
        <p:blipFill rotWithShape="1">
          <a:blip r:embed="rId2">
            <a:alphaModFix/>
          </a:blip>
          <a:srcRect b="0" l="0" r="0" t="0"/>
          <a:stretch/>
        </p:blipFill>
        <p:spPr>
          <a:xfrm>
            <a:off x="315937" y="211978"/>
            <a:ext cx="6625523" cy="4931522"/>
          </a:xfrm>
          <a:prstGeom prst="rect">
            <a:avLst/>
          </a:prstGeom>
          <a:noFill/>
          <a:ln>
            <a:noFill/>
          </a:ln>
        </p:spPr>
      </p:pic>
      <p:sp>
        <p:nvSpPr>
          <p:cNvPr id="225" name="Google Shape;225;p51"/>
          <p:cNvSpPr/>
          <p:nvPr/>
        </p:nvSpPr>
        <p:spPr>
          <a:xfrm>
            <a:off x="502920" y="1"/>
            <a:ext cx="5667000" cy="43047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None/>
            </a:pPr>
            <a:r>
              <a:t/>
            </a:r>
            <a:endParaRPr b="1" sz="1600">
              <a:solidFill>
                <a:schemeClr val="dk1"/>
              </a:solidFill>
              <a:latin typeface="Garamond"/>
              <a:ea typeface="Garamond"/>
              <a:cs typeface="Garamond"/>
              <a:sym typeface="Garamond"/>
            </a:endParaRPr>
          </a:p>
        </p:txBody>
      </p:sp>
      <p:sp>
        <p:nvSpPr>
          <p:cNvPr id="226" name="Google Shape;226;p51"/>
          <p:cNvSpPr txBox="1"/>
          <p:nvPr>
            <p:ph idx="10" type="dt"/>
          </p:nvPr>
        </p:nvSpPr>
        <p:spPr>
          <a:xfrm>
            <a:off x="785881" y="3869452"/>
            <a:ext cx="1925400" cy="179100"/>
          </a:xfrm>
          <a:prstGeom prst="rect">
            <a:avLst/>
          </a:prstGeom>
          <a:noFill/>
          <a:ln>
            <a:noFill/>
          </a:ln>
        </p:spPr>
        <p:txBody>
          <a:bodyPr anchorCtr="0" anchor="b" bIns="0" lIns="91425" spcFirstLastPara="1" rIns="91425" wrap="square" tIns="0">
            <a:noAutofit/>
          </a:bodyPr>
          <a:lstStyle>
            <a:lvl1pPr lvl="0" marR="0" algn="l">
              <a:spcBef>
                <a:spcPts val="0"/>
              </a:spcBef>
              <a:spcAft>
                <a:spcPts val="0"/>
              </a:spcAft>
              <a:buSzPts val="1400"/>
              <a:buNone/>
              <a:defRPr i="0" sz="1200">
                <a:solidFill>
                  <a:schemeClr val="lt1"/>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27" name="Google Shape;227;p51"/>
          <p:cNvSpPr txBox="1"/>
          <p:nvPr>
            <p:ph idx="1" type="body"/>
          </p:nvPr>
        </p:nvSpPr>
        <p:spPr>
          <a:xfrm>
            <a:off x="784277" y="3355289"/>
            <a:ext cx="4191600" cy="426600"/>
          </a:xfrm>
          <a:prstGeom prst="rect">
            <a:avLst/>
          </a:prstGeom>
          <a:noFill/>
          <a:ln>
            <a:noFill/>
          </a:ln>
        </p:spPr>
        <p:txBody>
          <a:bodyPr anchorCtr="0" anchor="b" bIns="0" lIns="91425" spcFirstLastPara="1" rIns="91425" wrap="square" tIns="0">
            <a:noAutofit/>
          </a:bodyPr>
          <a:lstStyle>
            <a:lvl1pPr indent="-228600" lvl="0" marL="457200" algn="l">
              <a:lnSpc>
                <a:spcPct val="100000"/>
              </a:lnSpc>
              <a:spcBef>
                <a:spcPts val="0"/>
              </a:spcBef>
              <a:spcAft>
                <a:spcPts val="0"/>
              </a:spcAft>
              <a:buSzPts val="1280"/>
              <a:buNone/>
              <a:defRPr i="0" sz="1600">
                <a:solidFill>
                  <a:schemeClr val="lt1"/>
                </a:solidFill>
              </a:defRPr>
            </a:lvl1pPr>
            <a:lvl2pPr indent="-342900" lvl="1" marL="914400" algn="l">
              <a:lnSpc>
                <a:spcPct val="100000"/>
              </a:lnSpc>
              <a:spcBef>
                <a:spcPts val="0"/>
              </a:spcBef>
              <a:spcAft>
                <a:spcPts val="0"/>
              </a:spcAft>
              <a:buSzPts val="1800"/>
              <a:buChar char="-"/>
              <a:defRPr sz="1800">
                <a:latin typeface="Arial"/>
                <a:ea typeface="Arial"/>
                <a:cs typeface="Arial"/>
                <a:sym typeface="Arial"/>
              </a:defRPr>
            </a:lvl2pPr>
            <a:lvl3pPr indent="-320039" lvl="2" marL="1371600" algn="l">
              <a:lnSpc>
                <a:spcPct val="100000"/>
              </a:lnSpc>
              <a:spcBef>
                <a:spcPts val="600"/>
              </a:spcBef>
              <a:spcAft>
                <a:spcPts val="0"/>
              </a:spcAft>
              <a:buSzPts val="1440"/>
              <a:buChar char="▪"/>
              <a:defRPr sz="1800">
                <a:latin typeface="Arial"/>
                <a:ea typeface="Arial"/>
                <a:cs typeface="Arial"/>
                <a:sym typeface="Arial"/>
              </a:defRPr>
            </a:lvl3pPr>
            <a:lvl4pPr indent="-342900" lvl="3" marL="1828800" algn="l">
              <a:lnSpc>
                <a:spcPct val="100000"/>
              </a:lnSpc>
              <a:spcBef>
                <a:spcPts val="600"/>
              </a:spcBef>
              <a:spcAft>
                <a:spcPts val="0"/>
              </a:spcAft>
              <a:buSzPts val="1800"/>
              <a:buChar char="-"/>
              <a:defRPr sz="1800">
                <a:latin typeface="Arial"/>
                <a:ea typeface="Arial"/>
                <a:cs typeface="Arial"/>
                <a:sym typeface="Arial"/>
              </a:defRPr>
            </a:lvl4pPr>
            <a:lvl5pPr indent="-320039" lvl="4" marL="2286000" algn="l">
              <a:lnSpc>
                <a:spcPct val="200000"/>
              </a:lnSpc>
              <a:spcBef>
                <a:spcPts val="600"/>
              </a:spcBef>
              <a:spcAft>
                <a:spcPts val="0"/>
              </a:spcAft>
              <a:buSzPts val="1440"/>
              <a:buChar char="▪"/>
              <a:defRPr sz="1800">
                <a:latin typeface="Arial"/>
                <a:ea typeface="Arial"/>
                <a:cs typeface="Arial"/>
                <a:sym typeface="Aria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8" name="Google Shape;228;p51"/>
          <p:cNvSpPr txBox="1"/>
          <p:nvPr>
            <p:ph type="title"/>
          </p:nvPr>
        </p:nvSpPr>
        <p:spPr>
          <a:xfrm>
            <a:off x="784276" y="1127897"/>
            <a:ext cx="5205600" cy="1311900"/>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Clr>
                <a:schemeClr val="lt1"/>
              </a:buClr>
              <a:buSzPts val="3600"/>
              <a:buFont typeface="Garamond"/>
              <a:buNone/>
              <a:defRPr sz="3600">
                <a:solidFill>
                  <a:schemeClr val="lt1"/>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9" name="Google Shape;229;p51"/>
          <p:cNvSpPr txBox="1"/>
          <p:nvPr>
            <p:ph idx="2" type="body"/>
          </p:nvPr>
        </p:nvSpPr>
        <p:spPr>
          <a:xfrm>
            <a:off x="787889" y="2526001"/>
            <a:ext cx="5202000" cy="5082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SzPts val="1280"/>
              <a:buNone/>
              <a:defRPr i="0" sz="1600">
                <a:solidFill>
                  <a:schemeClr val="lt1"/>
                </a:solidFill>
                <a:latin typeface="Arial"/>
                <a:ea typeface="Arial"/>
                <a:cs typeface="Arial"/>
                <a:sym typeface="Arial"/>
              </a:defRPr>
            </a:lvl1pPr>
            <a:lvl2pPr indent="-228600" lvl="1" marL="914400" algn="l">
              <a:lnSpc>
                <a:spcPct val="100000"/>
              </a:lnSpc>
              <a:spcBef>
                <a:spcPts val="600"/>
              </a:spcBef>
              <a:spcAft>
                <a:spcPts val="0"/>
              </a:spcAft>
              <a:buSzPts val="2000"/>
              <a:buNone/>
              <a:defRPr i="1">
                <a:latin typeface="Arial"/>
                <a:ea typeface="Arial"/>
                <a:cs typeface="Arial"/>
                <a:sym typeface="Arial"/>
              </a:defRPr>
            </a:lvl2pPr>
            <a:lvl3pPr indent="-228600" lvl="2" marL="1371600" algn="l">
              <a:lnSpc>
                <a:spcPct val="100000"/>
              </a:lnSpc>
              <a:spcBef>
                <a:spcPts val="600"/>
              </a:spcBef>
              <a:spcAft>
                <a:spcPts val="0"/>
              </a:spcAft>
              <a:buSzPts val="1440"/>
              <a:buNone/>
              <a:defRPr i="1">
                <a:latin typeface="Arial"/>
                <a:ea typeface="Arial"/>
                <a:cs typeface="Arial"/>
                <a:sym typeface="Arial"/>
              </a:defRPr>
            </a:lvl3pPr>
            <a:lvl4pPr indent="-228600" lvl="3" marL="1828800" algn="l">
              <a:lnSpc>
                <a:spcPct val="100000"/>
              </a:lnSpc>
              <a:spcBef>
                <a:spcPts val="600"/>
              </a:spcBef>
              <a:spcAft>
                <a:spcPts val="0"/>
              </a:spcAft>
              <a:buSzPts val="1600"/>
              <a:buNone/>
              <a:defRPr i="1">
                <a:latin typeface="Arial"/>
                <a:ea typeface="Arial"/>
                <a:cs typeface="Arial"/>
                <a:sym typeface="Arial"/>
              </a:defRPr>
            </a:lvl4pPr>
            <a:lvl5pPr indent="-228600" lvl="4" marL="2286000" algn="l">
              <a:lnSpc>
                <a:spcPct val="100000"/>
              </a:lnSpc>
              <a:spcBef>
                <a:spcPts val="600"/>
              </a:spcBef>
              <a:spcAft>
                <a:spcPts val="0"/>
              </a:spcAft>
              <a:buSzPts val="1600"/>
              <a:buNone/>
              <a:defRPr i="1">
                <a:latin typeface="Arial"/>
                <a:ea typeface="Arial"/>
                <a:cs typeface="Arial"/>
                <a:sym typeface="Aria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230" name="Google Shape;230;p51"/>
          <p:cNvPicPr preferRelativeResize="0"/>
          <p:nvPr/>
        </p:nvPicPr>
        <p:blipFill rotWithShape="1">
          <a:blip r:embed="rId3">
            <a:alphaModFix/>
          </a:blip>
          <a:srcRect b="0" l="0" r="0" t="0"/>
          <a:stretch/>
        </p:blipFill>
        <p:spPr>
          <a:xfrm>
            <a:off x="784276" y="226939"/>
            <a:ext cx="822960" cy="822960"/>
          </a:xfrm>
          <a:prstGeom prst="rect">
            <a:avLst/>
          </a:prstGeom>
          <a:noFill/>
          <a:ln>
            <a:noFill/>
          </a:ln>
        </p:spPr>
      </p:pic>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Teal2">
  <p:cSld name="Cover – Teal2">
    <p:bg>
      <p:bgPr>
        <a:solidFill>
          <a:schemeClr val="lt1"/>
        </a:solidFill>
      </p:bgPr>
    </p:bg>
    <p:spTree>
      <p:nvGrpSpPr>
        <p:cNvPr id="231" name="Shape 231"/>
        <p:cNvGrpSpPr/>
        <p:nvPr/>
      </p:nvGrpSpPr>
      <p:grpSpPr>
        <a:xfrm>
          <a:off x="0" y="0"/>
          <a:ext cx="0" cy="0"/>
          <a:chOff x="0" y="0"/>
          <a:chExt cx="0" cy="0"/>
        </a:xfrm>
      </p:grpSpPr>
      <p:pic>
        <p:nvPicPr>
          <p:cNvPr id="232" name="Google Shape;232;p52"/>
          <p:cNvPicPr preferRelativeResize="0"/>
          <p:nvPr/>
        </p:nvPicPr>
        <p:blipFill rotWithShape="1">
          <a:blip r:embed="rId2">
            <a:alphaModFix/>
          </a:blip>
          <a:srcRect b="0" l="0" r="0" t="0"/>
          <a:stretch/>
        </p:blipFill>
        <p:spPr>
          <a:xfrm>
            <a:off x="315933" y="222801"/>
            <a:ext cx="6621049" cy="4920701"/>
          </a:xfrm>
          <a:prstGeom prst="rect">
            <a:avLst/>
          </a:prstGeom>
          <a:noFill/>
          <a:ln>
            <a:noFill/>
          </a:ln>
        </p:spPr>
      </p:pic>
      <p:sp>
        <p:nvSpPr>
          <p:cNvPr id="233" name="Google Shape;233;p52"/>
          <p:cNvSpPr/>
          <p:nvPr/>
        </p:nvSpPr>
        <p:spPr>
          <a:xfrm>
            <a:off x="502920" y="1"/>
            <a:ext cx="5667000" cy="43047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None/>
            </a:pPr>
            <a:r>
              <a:t/>
            </a:r>
            <a:endParaRPr b="1" sz="1600">
              <a:solidFill>
                <a:schemeClr val="dk1"/>
              </a:solidFill>
              <a:latin typeface="Garamond"/>
              <a:ea typeface="Garamond"/>
              <a:cs typeface="Garamond"/>
              <a:sym typeface="Garamond"/>
            </a:endParaRPr>
          </a:p>
        </p:txBody>
      </p:sp>
      <p:sp>
        <p:nvSpPr>
          <p:cNvPr id="234" name="Google Shape;234;p52"/>
          <p:cNvSpPr txBox="1"/>
          <p:nvPr>
            <p:ph idx="10" type="dt"/>
          </p:nvPr>
        </p:nvSpPr>
        <p:spPr>
          <a:xfrm>
            <a:off x="785881" y="3869452"/>
            <a:ext cx="1925400" cy="179100"/>
          </a:xfrm>
          <a:prstGeom prst="rect">
            <a:avLst/>
          </a:prstGeom>
          <a:noFill/>
          <a:ln>
            <a:noFill/>
          </a:ln>
        </p:spPr>
        <p:txBody>
          <a:bodyPr anchorCtr="0" anchor="b" bIns="0" lIns="91425" spcFirstLastPara="1" rIns="91425" wrap="square" tIns="0">
            <a:noAutofit/>
          </a:bodyPr>
          <a:lstStyle>
            <a:lvl1pPr lvl="0" marR="0" algn="l">
              <a:spcBef>
                <a:spcPts val="0"/>
              </a:spcBef>
              <a:spcAft>
                <a:spcPts val="0"/>
              </a:spcAft>
              <a:buSzPts val="1400"/>
              <a:buNone/>
              <a:defRPr i="0" sz="1200">
                <a:solidFill>
                  <a:schemeClr val="dk2"/>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35" name="Google Shape;235;p52"/>
          <p:cNvSpPr txBox="1"/>
          <p:nvPr>
            <p:ph idx="1" type="body"/>
          </p:nvPr>
        </p:nvSpPr>
        <p:spPr>
          <a:xfrm>
            <a:off x="784277" y="3355289"/>
            <a:ext cx="4191600" cy="426600"/>
          </a:xfrm>
          <a:prstGeom prst="rect">
            <a:avLst/>
          </a:prstGeom>
          <a:noFill/>
          <a:ln>
            <a:noFill/>
          </a:ln>
        </p:spPr>
        <p:txBody>
          <a:bodyPr anchorCtr="0" anchor="b" bIns="0" lIns="91425" spcFirstLastPara="1" rIns="91425" wrap="square" tIns="0">
            <a:noAutofit/>
          </a:bodyPr>
          <a:lstStyle>
            <a:lvl1pPr indent="-228600" lvl="0" marL="457200" algn="l">
              <a:lnSpc>
                <a:spcPct val="100000"/>
              </a:lnSpc>
              <a:spcBef>
                <a:spcPts val="0"/>
              </a:spcBef>
              <a:spcAft>
                <a:spcPts val="0"/>
              </a:spcAft>
              <a:buSzPts val="1280"/>
              <a:buNone/>
              <a:defRPr i="0" sz="1600">
                <a:solidFill>
                  <a:schemeClr val="dk2"/>
                </a:solidFill>
              </a:defRPr>
            </a:lvl1pPr>
            <a:lvl2pPr indent="-342900" lvl="1" marL="914400" algn="l">
              <a:lnSpc>
                <a:spcPct val="100000"/>
              </a:lnSpc>
              <a:spcBef>
                <a:spcPts val="0"/>
              </a:spcBef>
              <a:spcAft>
                <a:spcPts val="0"/>
              </a:spcAft>
              <a:buSzPts val="1800"/>
              <a:buChar char="-"/>
              <a:defRPr sz="1800">
                <a:latin typeface="Arial"/>
                <a:ea typeface="Arial"/>
                <a:cs typeface="Arial"/>
                <a:sym typeface="Arial"/>
              </a:defRPr>
            </a:lvl2pPr>
            <a:lvl3pPr indent="-320039" lvl="2" marL="1371600" algn="l">
              <a:lnSpc>
                <a:spcPct val="100000"/>
              </a:lnSpc>
              <a:spcBef>
                <a:spcPts val="600"/>
              </a:spcBef>
              <a:spcAft>
                <a:spcPts val="0"/>
              </a:spcAft>
              <a:buSzPts val="1440"/>
              <a:buChar char="▪"/>
              <a:defRPr sz="1800">
                <a:latin typeface="Arial"/>
                <a:ea typeface="Arial"/>
                <a:cs typeface="Arial"/>
                <a:sym typeface="Arial"/>
              </a:defRPr>
            </a:lvl3pPr>
            <a:lvl4pPr indent="-342900" lvl="3" marL="1828800" algn="l">
              <a:lnSpc>
                <a:spcPct val="100000"/>
              </a:lnSpc>
              <a:spcBef>
                <a:spcPts val="600"/>
              </a:spcBef>
              <a:spcAft>
                <a:spcPts val="0"/>
              </a:spcAft>
              <a:buSzPts val="1800"/>
              <a:buChar char="-"/>
              <a:defRPr sz="1800">
                <a:latin typeface="Arial"/>
                <a:ea typeface="Arial"/>
                <a:cs typeface="Arial"/>
                <a:sym typeface="Arial"/>
              </a:defRPr>
            </a:lvl4pPr>
            <a:lvl5pPr indent="-320039" lvl="4" marL="2286000" algn="l">
              <a:lnSpc>
                <a:spcPct val="200000"/>
              </a:lnSpc>
              <a:spcBef>
                <a:spcPts val="600"/>
              </a:spcBef>
              <a:spcAft>
                <a:spcPts val="0"/>
              </a:spcAft>
              <a:buSzPts val="1440"/>
              <a:buChar char="▪"/>
              <a:defRPr sz="1800">
                <a:latin typeface="Arial"/>
                <a:ea typeface="Arial"/>
                <a:cs typeface="Arial"/>
                <a:sym typeface="Aria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36" name="Google Shape;236;p52"/>
          <p:cNvSpPr txBox="1"/>
          <p:nvPr>
            <p:ph type="title"/>
          </p:nvPr>
        </p:nvSpPr>
        <p:spPr>
          <a:xfrm>
            <a:off x="784276" y="1127897"/>
            <a:ext cx="5205600" cy="1311900"/>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Clr>
                <a:schemeClr val="dk2"/>
              </a:buClr>
              <a:buSzPts val="3600"/>
              <a:buFont typeface="Garamond"/>
              <a:buNone/>
              <a:defRPr sz="3600">
                <a:solidFill>
                  <a:schemeClr val="dk2"/>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7" name="Google Shape;237;p52"/>
          <p:cNvSpPr txBox="1"/>
          <p:nvPr>
            <p:ph idx="2" type="body"/>
          </p:nvPr>
        </p:nvSpPr>
        <p:spPr>
          <a:xfrm>
            <a:off x="787889" y="2526001"/>
            <a:ext cx="5202000" cy="5082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SzPts val="1280"/>
              <a:buNone/>
              <a:defRPr i="0" sz="1600">
                <a:solidFill>
                  <a:schemeClr val="dk2"/>
                </a:solidFill>
                <a:latin typeface="Arial"/>
                <a:ea typeface="Arial"/>
                <a:cs typeface="Arial"/>
                <a:sym typeface="Arial"/>
              </a:defRPr>
            </a:lvl1pPr>
            <a:lvl2pPr indent="-228600" lvl="1" marL="914400" algn="l">
              <a:lnSpc>
                <a:spcPct val="100000"/>
              </a:lnSpc>
              <a:spcBef>
                <a:spcPts val="600"/>
              </a:spcBef>
              <a:spcAft>
                <a:spcPts val="0"/>
              </a:spcAft>
              <a:buSzPts val="2000"/>
              <a:buNone/>
              <a:defRPr i="1">
                <a:latin typeface="Arial"/>
                <a:ea typeface="Arial"/>
                <a:cs typeface="Arial"/>
                <a:sym typeface="Arial"/>
              </a:defRPr>
            </a:lvl2pPr>
            <a:lvl3pPr indent="-228600" lvl="2" marL="1371600" algn="l">
              <a:lnSpc>
                <a:spcPct val="100000"/>
              </a:lnSpc>
              <a:spcBef>
                <a:spcPts val="600"/>
              </a:spcBef>
              <a:spcAft>
                <a:spcPts val="0"/>
              </a:spcAft>
              <a:buSzPts val="1440"/>
              <a:buNone/>
              <a:defRPr i="1">
                <a:latin typeface="Arial"/>
                <a:ea typeface="Arial"/>
                <a:cs typeface="Arial"/>
                <a:sym typeface="Arial"/>
              </a:defRPr>
            </a:lvl3pPr>
            <a:lvl4pPr indent="-228600" lvl="3" marL="1828800" algn="l">
              <a:lnSpc>
                <a:spcPct val="100000"/>
              </a:lnSpc>
              <a:spcBef>
                <a:spcPts val="600"/>
              </a:spcBef>
              <a:spcAft>
                <a:spcPts val="0"/>
              </a:spcAft>
              <a:buSzPts val="1600"/>
              <a:buNone/>
              <a:defRPr i="1">
                <a:latin typeface="Arial"/>
                <a:ea typeface="Arial"/>
                <a:cs typeface="Arial"/>
                <a:sym typeface="Arial"/>
              </a:defRPr>
            </a:lvl4pPr>
            <a:lvl5pPr indent="-228600" lvl="4" marL="2286000" algn="l">
              <a:lnSpc>
                <a:spcPct val="100000"/>
              </a:lnSpc>
              <a:spcBef>
                <a:spcPts val="600"/>
              </a:spcBef>
              <a:spcAft>
                <a:spcPts val="0"/>
              </a:spcAft>
              <a:buSzPts val="1600"/>
              <a:buNone/>
              <a:defRPr i="1">
                <a:latin typeface="Arial"/>
                <a:ea typeface="Arial"/>
                <a:cs typeface="Arial"/>
                <a:sym typeface="Aria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238" name="Google Shape;238;p52"/>
          <p:cNvPicPr preferRelativeResize="0"/>
          <p:nvPr/>
        </p:nvPicPr>
        <p:blipFill rotWithShape="1">
          <a:blip r:embed="rId3">
            <a:alphaModFix/>
          </a:blip>
          <a:srcRect b="0" l="0" r="0" t="0"/>
          <a:stretch/>
        </p:blipFill>
        <p:spPr>
          <a:xfrm>
            <a:off x="784275" y="222801"/>
            <a:ext cx="823184" cy="822960"/>
          </a:xfrm>
          <a:prstGeom prst="rect">
            <a:avLst/>
          </a:prstGeom>
          <a:noFill/>
          <a:ln>
            <a:noFill/>
          </a:ln>
        </p:spPr>
      </p:pic>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Navy 2">
  <p:cSld name="Cover – Navy 2">
    <p:bg>
      <p:bgPr>
        <a:solidFill>
          <a:schemeClr val="lt1"/>
        </a:solidFill>
      </p:bgPr>
    </p:bg>
    <p:spTree>
      <p:nvGrpSpPr>
        <p:cNvPr id="239" name="Shape 239"/>
        <p:cNvGrpSpPr/>
        <p:nvPr/>
      </p:nvGrpSpPr>
      <p:grpSpPr>
        <a:xfrm>
          <a:off x="0" y="0"/>
          <a:ext cx="0" cy="0"/>
          <a:chOff x="0" y="0"/>
          <a:chExt cx="0" cy="0"/>
        </a:xfrm>
      </p:grpSpPr>
      <p:pic>
        <p:nvPicPr>
          <p:cNvPr id="240" name="Google Shape;240;p53"/>
          <p:cNvPicPr preferRelativeResize="0"/>
          <p:nvPr/>
        </p:nvPicPr>
        <p:blipFill rotWithShape="1">
          <a:blip r:embed="rId2">
            <a:alphaModFix/>
          </a:blip>
          <a:srcRect b="0" l="0" r="0" t="0"/>
          <a:stretch/>
        </p:blipFill>
        <p:spPr>
          <a:xfrm>
            <a:off x="317500" y="226939"/>
            <a:ext cx="6619877" cy="4931664"/>
          </a:xfrm>
          <a:prstGeom prst="rect">
            <a:avLst/>
          </a:prstGeom>
          <a:noFill/>
          <a:ln>
            <a:noFill/>
          </a:ln>
        </p:spPr>
      </p:pic>
      <p:sp>
        <p:nvSpPr>
          <p:cNvPr id="241" name="Google Shape;241;p53"/>
          <p:cNvSpPr/>
          <p:nvPr/>
        </p:nvSpPr>
        <p:spPr>
          <a:xfrm>
            <a:off x="502920" y="1"/>
            <a:ext cx="5667000" cy="43047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None/>
            </a:pPr>
            <a:r>
              <a:t/>
            </a:r>
            <a:endParaRPr b="1" sz="1600">
              <a:solidFill>
                <a:schemeClr val="dk1"/>
              </a:solidFill>
              <a:latin typeface="Garamond"/>
              <a:ea typeface="Garamond"/>
              <a:cs typeface="Garamond"/>
              <a:sym typeface="Garamond"/>
            </a:endParaRPr>
          </a:p>
        </p:txBody>
      </p:sp>
      <p:sp>
        <p:nvSpPr>
          <p:cNvPr id="242" name="Google Shape;242;p53"/>
          <p:cNvSpPr txBox="1"/>
          <p:nvPr>
            <p:ph idx="10" type="dt"/>
          </p:nvPr>
        </p:nvSpPr>
        <p:spPr>
          <a:xfrm>
            <a:off x="785881" y="3869452"/>
            <a:ext cx="1925400" cy="179100"/>
          </a:xfrm>
          <a:prstGeom prst="rect">
            <a:avLst/>
          </a:prstGeom>
          <a:noFill/>
          <a:ln>
            <a:noFill/>
          </a:ln>
        </p:spPr>
        <p:txBody>
          <a:bodyPr anchorCtr="0" anchor="b" bIns="0" lIns="91425" spcFirstLastPara="1" rIns="91425" wrap="square" tIns="0">
            <a:noAutofit/>
          </a:bodyPr>
          <a:lstStyle>
            <a:lvl1pPr lvl="0" marR="0" algn="l">
              <a:spcBef>
                <a:spcPts val="0"/>
              </a:spcBef>
              <a:spcAft>
                <a:spcPts val="0"/>
              </a:spcAft>
              <a:buSzPts val="1400"/>
              <a:buNone/>
              <a:defRPr i="0" sz="1200">
                <a:solidFill>
                  <a:schemeClr val="lt1"/>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43" name="Google Shape;243;p53"/>
          <p:cNvSpPr txBox="1"/>
          <p:nvPr>
            <p:ph idx="1" type="body"/>
          </p:nvPr>
        </p:nvSpPr>
        <p:spPr>
          <a:xfrm>
            <a:off x="784277" y="3355289"/>
            <a:ext cx="4191600" cy="426600"/>
          </a:xfrm>
          <a:prstGeom prst="rect">
            <a:avLst/>
          </a:prstGeom>
          <a:noFill/>
          <a:ln>
            <a:noFill/>
          </a:ln>
        </p:spPr>
        <p:txBody>
          <a:bodyPr anchorCtr="0" anchor="b" bIns="0" lIns="91425" spcFirstLastPara="1" rIns="91425" wrap="square" tIns="0">
            <a:noAutofit/>
          </a:bodyPr>
          <a:lstStyle>
            <a:lvl1pPr indent="-228600" lvl="0" marL="457200" algn="l">
              <a:lnSpc>
                <a:spcPct val="100000"/>
              </a:lnSpc>
              <a:spcBef>
                <a:spcPts val="0"/>
              </a:spcBef>
              <a:spcAft>
                <a:spcPts val="0"/>
              </a:spcAft>
              <a:buSzPts val="1280"/>
              <a:buNone/>
              <a:defRPr i="0" sz="1600">
                <a:solidFill>
                  <a:schemeClr val="lt1"/>
                </a:solidFill>
              </a:defRPr>
            </a:lvl1pPr>
            <a:lvl2pPr indent="-342900" lvl="1" marL="914400" algn="l">
              <a:lnSpc>
                <a:spcPct val="100000"/>
              </a:lnSpc>
              <a:spcBef>
                <a:spcPts val="0"/>
              </a:spcBef>
              <a:spcAft>
                <a:spcPts val="0"/>
              </a:spcAft>
              <a:buSzPts val="1800"/>
              <a:buChar char="-"/>
              <a:defRPr sz="1800">
                <a:latin typeface="Arial"/>
                <a:ea typeface="Arial"/>
                <a:cs typeface="Arial"/>
                <a:sym typeface="Arial"/>
              </a:defRPr>
            </a:lvl2pPr>
            <a:lvl3pPr indent="-320039" lvl="2" marL="1371600" algn="l">
              <a:lnSpc>
                <a:spcPct val="100000"/>
              </a:lnSpc>
              <a:spcBef>
                <a:spcPts val="600"/>
              </a:spcBef>
              <a:spcAft>
                <a:spcPts val="0"/>
              </a:spcAft>
              <a:buSzPts val="1440"/>
              <a:buChar char="▪"/>
              <a:defRPr sz="1800">
                <a:latin typeface="Arial"/>
                <a:ea typeface="Arial"/>
                <a:cs typeface="Arial"/>
                <a:sym typeface="Arial"/>
              </a:defRPr>
            </a:lvl3pPr>
            <a:lvl4pPr indent="-342900" lvl="3" marL="1828800" algn="l">
              <a:lnSpc>
                <a:spcPct val="100000"/>
              </a:lnSpc>
              <a:spcBef>
                <a:spcPts val="600"/>
              </a:spcBef>
              <a:spcAft>
                <a:spcPts val="0"/>
              </a:spcAft>
              <a:buSzPts val="1800"/>
              <a:buChar char="-"/>
              <a:defRPr sz="1800">
                <a:latin typeface="Arial"/>
                <a:ea typeface="Arial"/>
                <a:cs typeface="Arial"/>
                <a:sym typeface="Arial"/>
              </a:defRPr>
            </a:lvl4pPr>
            <a:lvl5pPr indent="-320039" lvl="4" marL="2286000" algn="l">
              <a:lnSpc>
                <a:spcPct val="200000"/>
              </a:lnSpc>
              <a:spcBef>
                <a:spcPts val="600"/>
              </a:spcBef>
              <a:spcAft>
                <a:spcPts val="0"/>
              </a:spcAft>
              <a:buSzPts val="1440"/>
              <a:buChar char="▪"/>
              <a:defRPr sz="1800">
                <a:latin typeface="Arial"/>
                <a:ea typeface="Arial"/>
                <a:cs typeface="Arial"/>
                <a:sym typeface="Aria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4" name="Google Shape;244;p53"/>
          <p:cNvSpPr txBox="1"/>
          <p:nvPr>
            <p:ph type="title"/>
          </p:nvPr>
        </p:nvSpPr>
        <p:spPr>
          <a:xfrm>
            <a:off x="784276" y="1127897"/>
            <a:ext cx="5205600" cy="1311900"/>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Clr>
                <a:schemeClr val="lt1"/>
              </a:buClr>
              <a:buSzPts val="3600"/>
              <a:buFont typeface="Garamond"/>
              <a:buNone/>
              <a:defRPr sz="3600">
                <a:solidFill>
                  <a:schemeClr val="lt1"/>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5" name="Google Shape;245;p53"/>
          <p:cNvSpPr txBox="1"/>
          <p:nvPr>
            <p:ph idx="2" type="body"/>
          </p:nvPr>
        </p:nvSpPr>
        <p:spPr>
          <a:xfrm>
            <a:off x="787889" y="2526001"/>
            <a:ext cx="5202000" cy="5082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SzPts val="1280"/>
              <a:buNone/>
              <a:defRPr i="0" sz="1600">
                <a:solidFill>
                  <a:schemeClr val="lt1"/>
                </a:solidFill>
                <a:latin typeface="Arial"/>
                <a:ea typeface="Arial"/>
                <a:cs typeface="Arial"/>
                <a:sym typeface="Arial"/>
              </a:defRPr>
            </a:lvl1pPr>
            <a:lvl2pPr indent="-228600" lvl="1" marL="914400" algn="l">
              <a:lnSpc>
                <a:spcPct val="100000"/>
              </a:lnSpc>
              <a:spcBef>
                <a:spcPts val="600"/>
              </a:spcBef>
              <a:spcAft>
                <a:spcPts val="0"/>
              </a:spcAft>
              <a:buSzPts val="2000"/>
              <a:buNone/>
              <a:defRPr i="1">
                <a:latin typeface="Arial"/>
                <a:ea typeface="Arial"/>
                <a:cs typeface="Arial"/>
                <a:sym typeface="Arial"/>
              </a:defRPr>
            </a:lvl2pPr>
            <a:lvl3pPr indent="-228600" lvl="2" marL="1371600" algn="l">
              <a:lnSpc>
                <a:spcPct val="100000"/>
              </a:lnSpc>
              <a:spcBef>
                <a:spcPts val="600"/>
              </a:spcBef>
              <a:spcAft>
                <a:spcPts val="0"/>
              </a:spcAft>
              <a:buSzPts val="1440"/>
              <a:buNone/>
              <a:defRPr i="1">
                <a:latin typeface="Arial"/>
                <a:ea typeface="Arial"/>
                <a:cs typeface="Arial"/>
                <a:sym typeface="Arial"/>
              </a:defRPr>
            </a:lvl3pPr>
            <a:lvl4pPr indent="-228600" lvl="3" marL="1828800" algn="l">
              <a:lnSpc>
                <a:spcPct val="100000"/>
              </a:lnSpc>
              <a:spcBef>
                <a:spcPts val="600"/>
              </a:spcBef>
              <a:spcAft>
                <a:spcPts val="0"/>
              </a:spcAft>
              <a:buSzPts val="1600"/>
              <a:buNone/>
              <a:defRPr i="1">
                <a:latin typeface="Arial"/>
                <a:ea typeface="Arial"/>
                <a:cs typeface="Arial"/>
                <a:sym typeface="Arial"/>
              </a:defRPr>
            </a:lvl4pPr>
            <a:lvl5pPr indent="-228600" lvl="4" marL="2286000" algn="l">
              <a:lnSpc>
                <a:spcPct val="100000"/>
              </a:lnSpc>
              <a:spcBef>
                <a:spcPts val="600"/>
              </a:spcBef>
              <a:spcAft>
                <a:spcPts val="0"/>
              </a:spcAft>
              <a:buSzPts val="1600"/>
              <a:buNone/>
              <a:defRPr i="1">
                <a:latin typeface="Arial"/>
                <a:ea typeface="Arial"/>
                <a:cs typeface="Arial"/>
                <a:sym typeface="Aria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246" name="Google Shape;246;p53"/>
          <p:cNvPicPr preferRelativeResize="0"/>
          <p:nvPr/>
        </p:nvPicPr>
        <p:blipFill rotWithShape="1">
          <a:blip r:embed="rId3">
            <a:alphaModFix/>
          </a:blip>
          <a:srcRect b="0" l="0" r="0" t="0"/>
          <a:stretch/>
        </p:blipFill>
        <p:spPr>
          <a:xfrm>
            <a:off x="784276" y="226939"/>
            <a:ext cx="822960" cy="822960"/>
          </a:xfrm>
          <a:prstGeom prst="rect">
            <a:avLst/>
          </a:prstGeom>
          <a:noFill/>
          <a:ln>
            <a:noFill/>
          </a:ln>
        </p:spPr>
      </p:pic>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Voilet">
  <p:cSld name="Cover – Voilet">
    <p:bg>
      <p:bgPr>
        <a:solidFill>
          <a:schemeClr val="lt1"/>
        </a:solidFill>
      </p:bgPr>
    </p:bg>
    <p:spTree>
      <p:nvGrpSpPr>
        <p:cNvPr id="247" name="Shape 247"/>
        <p:cNvGrpSpPr/>
        <p:nvPr/>
      </p:nvGrpSpPr>
      <p:grpSpPr>
        <a:xfrm>
          <a:off x="0" y="0"/>
          <a:ext cx="0" cy="0"/>
          <a:chOff x="0" y="0"/>
          <a:chExt cx="0" cy="0"/>
        </a:xfrm>
      </p:grpSpPr>
      <p:pic>
        <p:nvPicPr>
          <p:cNvPr id="248" name="Google Shape;248;p54"/>
          <p:cNvPicPr preferRelativeResize="0"/>
          <p:nvPr/>
        </p:nvPicPr>
        <p:blipFill rotWithShape="1">
          <a:blip r:embed="rId2">
            <a:alphaModFix/>
          </a:blip>
          <a:srcRect b="0" l="0" r="0" t="0"/>
          <a:stretch/>
        </p:blipFill>
        <p:spPr>
          <a:xfrm>
            <a:off x="317500" y="226939"/>
            <a:ext cx="6619877" cy="4931664"/>
          </a:xfrm>
          <a:prstGeom prst="rect">
            <a:avLst/>
          </a:prstGeom>
          <a:noFill/>
          <a:ln>
            <a:noFill/>
          </a:ln>
        </p:spPr>
      </p:pic>
      <p:sp>
        <p:nvSpPr>
          <p:cNvPr id="249" name="Google Shape;249;p54"/>
          <p:cNvSpPr/>
          <p:nvPr/>
        </p:nvSpPr>
        <p:spPr>
          <a:xfrm>
            <a:off x="502920" y="1"/>
            <a:ext cx="5667000" cy="43047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None/>
            </a:pPr>
            <a:r>
              <a:t/>
            </a:r>
            <a:endParaRPr b="1" sz="1600">
              <a:solidFill>
                <a:schemeClr val="dk1"/>
              </a:solidFill>
              <a:latin typeface="Garamond"/>
              <a:ea typeface="Garamond"/>
              <a:cs typeface="Garamond"/>
              <a:sym typeface="Garamond"/>
            </a:endParaRPr>
          </a:p>
        </p:txBody>
      </p:sp>
      <p:sp>
        <p:nvSpPr>
          <p:cNvPr id="250" name="Google Shape;250;p54"/>
          <p:cNvSpPr txBox="1"/>
          <p:nvPr>
            <p:ph idx="10" type="dt"/>
          </p:nvPr>
        </p:nvSpPr>
        <p:spPr>
          <a:xfrm>
            <a:off x="785881" y="3869452"/>
            <a:ext cx="1925400" cy="179100"/>
          </a:xfrm>
          <a:prstGeom prst="rect">
            <a:avLst/>
          </a:prstGeom>
          <a:noFill/>
          <a:ln>
            <a:noFill/>
          </a:ln>
        </p:spPr>
        <p:txBody>
          <a:bodyPr anchorCtr="0" anchor="b" bIns="0" lIns="91425" spcFirstLastPara="1" rIns="91425" wrap="square" tIns="0">
            <a:noAutofit/>
          </a:bodyPr>
          <a:lstStyle>
            <a:lvl1pPr lvl="0" marR="0" algn="l">
              <a:spcBef>
                <a:spcPts val="0"/>
              </a:spcBef>
              <a:spcAft>
                <a:spcPts val="0"/>
              </a:spcAft>
              <a:buSzPts val="1400"/>
              <a:buNone/>
              <a:defRPr i="0" sz="1200">
                <a:solidFill>
                  <a:schemeClr val="lt1"/>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51" name="Google Shape;251;p54"/>
          <p:cNvSpPr txBox="1"/>
          <p:nvPr>
            <p:ph idx="1" type="body"/>
          </p:nvPr>
        </p:nvSpPr>
        <p:spPr>
          <a:xfrm>
            <a:off x="784277" y="3355289"/>
            <a:ext cx="4191600" cy="426600"/>
          </a:xfrm>
          <a:prstGeom prst="rect">
            <a:avLst/>
          </a:prstGeom>
          <a:noFill/>
          <a:ln>
            <a:noFill/>
          </a:ln>
        </p:spPr>
        <p:txBody>
          <a:bodyPr anchorCtr="0" anchor="b" bIns="0" lIns="91425" spcFirstLastPara="1" rIns="91425" wrap="square" tIns="0">
            <a:noAutofit/>
          </a:bodyPr>
          <a:lstStyle>
            <a:lvl1pPr indent="-228600" lvl="0" marL="457200" algn="l">
              <a:lnSpc>
                <a:spcPct val="100000"/>
              </a:lnSpc>
              <a:spcBef>
                <a:spcPts val="0"/>
              </a:spcBef>
              <a:spcAft>
                <a:spcPts val="0"/>
              </a:spcAft>
              <a:buSzPts val="1280"/>
              <a:buNone/>
              <a:defRPr i="0" sz="1600">
                <a:solidFill>
                  <a:schemeClr val="lt1"/>
                </a:solidFill>
              </a:defRPr>
            </a:lvl1pPr>
            <a:lvl2pPr indent="-342900" lvl="1" marL="914400" algn="l">
              <a:lnSpc>
                <a:spcPct val="100000"/>
              </a:lnSpc>
              <a:spcBef>
                <a:spcPts val="0"/>
              </a:spcBef>
              <a:spcAft>
                <a:spcPts val="0"/>
              </a:spcAft>
              <a:buSzPts val="1800"/>
              <a:buChar char="-"/>
              <a:defRPr sz="1800">
                <a:latin typeface="Arial"/>
                <a:ea typeface="Arial"/>
                <a:cs typeface="Arial"/>
                <a:sym typeface="Arial"/>
              </a:defRPr>
            </a:lvl2pPr>
            <a:lvl3pPr indent="-320039" lvl="2" marL="1371600" algn="l">
              <a:lnSpc>
                <a:spcPct val="100000"/>
              </a:lnSpc>
              <a:spcBef>
                <a:spcPts val="600"/>
              </a:spcBef>
              <a:spcAft>
                <a:spcPts val="0"/>
              </a:spcAft>
              <a:buSzPts val="1440"/>
              <a:buChar char="▪"/>
              <a:defRPr sz="1800">
                <a:latin typeface="Arial"/>
                <a:ea typeface="Arial"/>
                <a:cs typeface="Arial"/>
                <a:sym typeface="Arial"/>
              </a:defRPr>
            </a:lvl3pPr>
            <a:lvl4pPr indent="-342900" lvl="3" marL="1828800" algn="l">
              <a:lnSpc>
                <a:spcPct val="100000"/>
              </a:lnSpc>
              <a:spcBef>
                <a:spcPts val="600"/>
              </a:spcBef>
              <a:spcAft>
                <a:spcPts val="0"/>
              </a:spcAft>
              <a:buSzPts val="1800"/>
              <a:buChar char="-"/>
              <a:defRPr sz="1800">
                <a:latin typeface="Arial"/>
                <a:ea typeface="Arial"/>
                <a:cs typeface="Arial"/>
                <a:sym typeface="Arial"/>
              </a:defRPr>
            </a:lvl4pPr>
            <a:lvl5pPr indent="-320039" lvl="4" marL="2286000" algn="l">
              <a:lnSpc>
                <a:spcPct val="200000"/>
              </a:lnSpc>
              <a:spcBef>
                <a:spcPts val="600"/>
              </a:spcBef>
              <a:spcAft>
                <a:spcPts val="0"/>
              </a:spcAft>
              <a:buSzPts val="1440"/>
              <a:buChar char="▪"/>
              <a:defRPr sz="1800">
                <a:latin typeface="Arial"/>
                <a:ea typeface="Arial"/>
                <a:cs typeface="Arial"/>
                <a:sym typeface="Aria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52" name="Google Shape;252;p54"/>
          <p:cNvSpPr txBox="1"/>
          <p:nvPr>
            <p:ph type="title"/>
          </p:nvPr>
        </p:nvSpPr>
        <p:spPr>
          <a:xfrm>
            <a:off x="784276" y="1127897"/>
            <a:ext cx="5205600" cy="1311900"/>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Clr>
                <a:schemeClr val="lt1"/>
              </a:buClr>
              <a:buSzPts val="3600"/>
              <a:buFont typeface="Garamond"/>
              <a:buNone/>
              <a:defRPr sz="3600">
                <a:solidFill>
                  <a:schemeClr val="lt1"/>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3" name="Google Shape;253;p54"/>
          <p:cNvSpPr txBox="1"/>
          <p:nvPr>
            <p:ph idx="2" type="body"/>
          </p:nvPr>
        </p:nvSpPr>
        <p:spPr>
          <a:xfrm>
            <a:off x="787889" y="2526001"/>
            <a:ext cx="5202000" cy="5082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SzPts val="1280"/>
              <a:buNone/>
              <a:defRPr i="0" sz="1600">
                <a:solidFill>
                  <a:schemeClr val="lt1"/>
                </a:solidFill>
                <a:latin typeface="Arial"/>
                <a:ea typeface="Arial"/>
                <a:cs typeface="Arial"/>
                <a:sym typeface="Arial"/>
              </a:defRPr>
            </a:lvl1pPr>
            <a:lvl2pPr indent="-228600" lvl="1" marL="914400" algn="l">
              <a:lnSpc>
                <a:spcPct val="100000"/>
              </a:lnSpc>
              <a:spcBef>
                <a:spcPts val="600"/>
              </a:spcBef>
              <a:spcAft>
                <a:spcPts val="0"/>
              </a:spcAft>
              <a:buSzPts val="2000"/>
              <a:buNone/>
              <a:defRPr i="1">
                <a:latin typeface="Arial"/>
                <a:ea typeface="Arial"/>
                <a:cs typeface="Arial"/>
                <a:sym typeface="Arial"/>
              </a:defRPr>
            </a:lvl2pPr>
            <a:lvl3pPr indent="-228600" lvl="2" marL="1371600" algn="l">
              <a:lnSpc>
                <a:spcPct val="100000"/>
              </a:lnSpc>
              <a:spcBef>
                <a:spcPts val="600"/>
              </a:spcBef>
              <a:spcAft>
                <a:spcPts val="0"/>
              </a:spcAft>
              <a:buSzPts val="1440"/>
              <a:buNone/>
              <a:defRPr i="1">
                <a:latin typeface="Arial"/>
                <a:ea typeface="Arial"/>
                <a:cs typeface="Arial"/>
                <a:sym typeface="Arial"/>
              </a:defRPr>
            </a:lvl3pPr>
            <a:lvl4pPr indent="-228600" lvl="3" marL="1828800" algn="l">
              <a:lnSpc>
                <a:spcPct val="100000"/>
              </a:lnSpc>
              <a:spcBef>
                <a:spcPts val="600"/>
              </a:spcBef>
              <a:spcAft>
                <a:spcPts val="0"/>
              </a:spcAft>
              <a:buSzPts val="1600"/>
              <a:buNone/>
              <a:defRPr i="1">
                <a:latin typeface="Arial"/>
                <a:ea typeface="Arial"/>
                <a:cs typeface="Arial"/>
                <a:sym typeface="Arial"/>
              </a:defRPr>
            </a:lvl4pPr>
            <a:lvl5pPr indent="-228600" lvl="4" marL="2286000" algn="l">
              <a:lnSpc>
                <a:spcPct val="100000"/>
              </a:lnSpc>
              <a:spcBef>
                <a:spcPts val="600"/>
              </a:spcBef>
              <a:spcAft>
                <a:spcPts val="0"/>
              </a:spcAft>
              <a:buSzPts val="1600"/>
              <a:buNone/>
              <a:defRPr i="1">
                <a:latin typeface="Arial"/>
                <a:ea typeface="Arial"/>
                <a:cs typeface="Arial"/>
                <a:sym typeface="Aria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254" name="Google Shape;254;p54"/>
          <p:cNvPicPr preferRelativeResize="0"/>
          <p:nvPr/>
        </p:nvPicPr>
        <p:blipFill rotWithShape="1">
          <a:blip r:embed="rId3">
            <a:alphaModFix/>
          </a:blip>
          <a:srcRect b="0" l="0" r="0" t="0"/>
          <a:stretch/>
        </p:blipFill>
        <p:spPr>
          <a:xfrm>
            <a:off x="784276" y="226939"/>
            <a:ext cx="822960" cy="822960"/>
          </a:xfrm>
          <a:prstGeom prst="rect">
            <a:avLst/>
          </a:prstGeom>
          <a:noFill/>
          <a:ln>
            <a:noFill/>
          </a:ln>
        </p:spPr>
      </p:pic>
    </p:spTree>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Magenta">
  <p:cSld name="Cover – Magenta">
    <p:bg>
      <p:bgPr>
        <a:solidFill>
          <a:schemeClr val="lt1"/>
        </a:solidFill>
      </p:bgPr>
    </p:bg>
    <p:spTree>
      <p:nvGrpSpPr>
        <p:cNvPr id="255" name="Shape 255"/>
        <p:cNvGrpSpPr/>
        <p:nvPr/>
      </p:nvGrpSpPr>
      <p:grpSpPr>
        <a:xfrm>
          <a:off x="0" y="0"/>
          <a:ext cx="0" cy="0"/>
          <a:chOff x="0" y="0"/>
          <a:chExt cx="0" cy="0"/>
        </a:xfrm>
      </p:grpSpPr>
      <p:pic>
        <p:nvPicPr>
          <p:cNvPr id="256" name="Google Shape;256;p55"/>
          <p:cNvPicPr preferRelativeResize="0"/>
          <p:nvPr/>
        </p:nvPicPr>
        <p:blipFill rotWithShape="1">
          <a:blip r:embed="rId2">
            <a:alphaModFix/>
          </a:blip>
          <a:srcRect b="0" l="0" r="0" t="0"/>
          <a:stretch/>
        </p:blipFill>
        <p:spPr>
          <a:xfrm>
            <a:off x="317500" y="226939"/>
            <a:ext cx="6619876" cy="4931664"/>
          </a:xfrm>
          <a:prstGeom prst="rect">
            <a:avLst/>
          </a:prstGeom>
          <a:noFill/>
          <a:ln>
            <a:noFill/>
          </a:ln>
        </p:spPr>
      </p:pic>
      <p:sp>
        <p:nvSpPr>
          <p:cNvPr id="257" name="Google Shape;257;p55"/>
          <p:cNvSpPr/>
          <p:nvPr/>
        </p:nvSpPr>
        <p:spPr>
          <a:xfrm>
            <a:off x="502920" y="1"/>
            <a:ext cx="5667000" cy="43047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None/>
            </a:pPr>
            <a:r>
              <a:t/>
            </a:r>
            <a:endParaRPr b="1" sz="1600">
              <a:solidFill>
                <a:schemeClr val="dk1"/>
              </a:solidFill>
              <a:latin typeface="Garamond"/>
              <a:ea typeface="Garamond"/>
              <a:cs typeface="Garamond"/>
              <a:sym typeface="Garamond"/>
            </a:endParaRPr>
          </a:p>
        </p:txBody>
      </p:sp>
      <p:sp>
        <p:nvSpPr>
          <p:cNvPr id="258" name="Google Shape;258;p55"/>
          <p:cNvSpPr txBox="1"/>
          <p:nvPr>
            <p:ph idx="10" type="dt"/>
          </p:nvPr>
        </p:nvSpPr>
        <p:spPr>
          <a:xfrm>
            <a:off x="785881" y="3869452"/>
            <a:ext cx="1925400" cy="179100"/>
          </a:xfrm>
          <a:prstGeom prst="rect">
            <a:avLst/>
          </a:prstGeom>
          <a:noFill/>
          <a:ln>
            <a:noFill/>
          </a:ln>
        </p:spPr>
        <p:txBody>
          <a:bodyPr anchorCtr="0" anchor="b" bIns="0" lIns="91425" spcFirstLastPara="1" rIns="91425" wrap="square" tIns="0">
            <a:noAutofit/>
          </a:bodyPr>
          <a:lstStyle>
            <a:lvl1pPr lvl="0" marR="0" algn="l">
              <a:spcBef>
                <a:spcPts val="0"/>
              </a:spcBef>
              <a:spcAft>
                <a:spcPts val="0"/>
              </a:spcAft>
              <a:buSzPts val="1400"/>
              <a:buNone/>
              <a:defRPr i="0" sz="1200">
                <a:solidFill>
                  <a:schemeClr val="lt1"/>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59" name="Google Shape;259;p55"/>
          <p:cNvSpPr txBox="1"/>
          <p:nvPr>
            <p:ph idx="1" type="body"/>
          </p:nvPr>
        </p:nvSpPr>
        <p:spPr>
          <a:xfrm>
            <a:off x="784277" y="3355289"/>
            <a:ext cx="4191600" cy="426600"/>
          </a:xfrm>
          <a:prstGeom prst="rect">
            <a:avLst/>
          </a:prstGeom>
          <a:noFill/>
          <a:ln>
            <a:noFill/>
          </a:ln>
        </p:spPr>
        <p:txBody>
          <a:bodyPr anchorCtr="0" anchor="b" bIns="0" lIns="91425" spcFirstLastPara="1" rIns="91425" wrap="square" tIns="0">
            <a:noAutofit/>
          </a:bodyPr>
          <a:lstStyle>
            <a:lvl1pPr indent="-228600" lvl="0" marL="457200" algn="l">
              <a:lnSpc>
                <a:spcPct val="100000"/>
              </a:lnSpc>
              <a:spcBef>
                <a:spcPts val="0"/>
              </a:spcBef>
              <a:spcAft>
                <a:spcPts val="0"/>
              </a:spcAft>
              <a:buSzPts val="1280"/>
              <a:buNone/>
              <a:defRPr i="0" sz="1600">
                <a:solidFill>
                  <a:schemeClr val="lt1"/>
                </a:solidFill>
              </a:defRPr>
            </a:lvl1pPr>
            <a:lvl2pPr indent="-342900" lvl="1" marL="914400" algn="l">
              <a:lnSpc>
                <a:spcPct val="100000"/>
              </a:lnSpc>
              <a:spcBef>
                <a:spcPts val="0"/>
              </a:spcBef>
              <a:spcAft>
                <a:spcPts val="0"/>
              </a:spcAft>
              <a:buSzPts val="1800"/>
              <a:buChar char="-"/>
              <a:defRPr sz="1800">
                <a:latin typeface="Arial"/>
                <a:ea typeface="Arial"/>
                <a:cs typeface="Arial"/>
                <a:sym typeface="Arial"/>
              </a:defRPr>
            </a:lvl2pPr>
            <a:lvl3pPr indent="-320039" lvl="2" marL="1371600" algn="l">
              <a:lnSpc>
                <a:spcPct val="100000"/>
              </a:lnSpc>
              <a:spcBef>
                <a:spcPts val="600"/>
              </a:spcBef>
              <a:spcAft>
                <a:spcPts val="0"/>
              </a:spcAft>
              <a:buSzPts val="1440"/>
              <a:buChar char="▪"/>
              <a:defRPr sz="1800">
                <a:latin typeface="Arial"/>
                <a:ea typeface="Arial"/>
                <a:cs typeface="Arial"/>
                <a:sym typeface="Arial"/>
              </a:defRPr>
            </a:lvl3pPr>
            <a:lvl4pPr indent="-342900" lvl="3" marL="1828800" algn="l">
              <a:lnSpc>
                <a:spcPct val="100000"/>
              </a:lnSpc>
              <a:spcBef>
                <a:spcPts val="600"/>
              </a:spcBef>
              <a:spcAft>
                <a:spcPts val="0"/>
              </a:spcAft>
              <a:buSzPts val="1800"/>
              <a:buChar char="-"/>
              <a:defRPr sz="1800">
                <a:latin typeface="Arial"/>
                <a:ea typeface="Arial"/>
                <a:cs typeface="Arial"/>
                <a:sym typeface="Arial"/>
              </a:defRPr>
            </a:lvl4pPr>
            <a:lvl5pPr indent="-320039" lvl="4" marL="2286000" algn="l">
              <a:lnSpc>
                <a:spcPct val="200000"/>
              </a:lnSpc>
              <a:spcBef>
                <a:spcPts val="600"/>
              </a:spcBef>
              <a:spcAft>
                <a:spcPts val="0"/>
              </a:spcAft>
              <a:buSzPts val="1440"/>
              <a:buChar char="▪"/>
              <a:defRPr sz="1800">
                <a:latin typeface="Arial"/>
                <a:ea typeface="Arial"/>
                <a:cs typeface="Arial"/>
                <a:sym typeface="Aria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60" name="Google Shape;260;p55"/>
          <p:cNvSpPr txBox="1"/>
          <p:nvPr>
            <p:ph type="title"/>
          </p:nvPr>
        </p:nvSpPr>
        <p:spPr>
          <a:xfrm>
            <a:off x="784276" y="1127897"/>
            <a:ext cx="5205600" cy="1311900"/>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Clr>
                <a:schemeClr val="lt1"/>
              </a:buClr>
              <a:buSzPts val="3600"/>
              <a:buFont typeface="Garamond"/>
              <a:buNone/>
              <a:defRPr sz="3600">
                <a:solidFill>
                  <a:schemeClr val="lt1"/>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1" name="Google Shape;261;p55"/>
          <p:cNvSpPr txBox="1"/>
          <p:nvPr>
            <p:ph idx="2" type="body"/>
          </p:nvPr>
        </p:nvSpPr>
        <p:spPr>
          <a:xfrm>
            <a:off x="787889" y="2526001"/>
            <a:ext cx="5202000" cy="5082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SzPts val="1280"/>
              <a:buNone/>
              <a:defRPr i="0" sz="1600">
                <a:solidFill>
                  <a:schemeClr val="lt1"/>
                </a:solidFill>
                <a:latin typeface="Arial"/>
                <a:ea typeface="Arial"/>
                <a:cs typeface="Arial"/>
                <a:sym typeface="Arial"/>
              </a:defRPr>
            </a:lvl1pPr>
            <a:lvl2pPr indent="-228600" lvl="1" marL="914400" algn="l">
              <a:lnSpc>
                <a:spcPct val="100000"/>
              </a:lnSpc>
              <a:spcBef>
                <a:spcPts val="600"/>
              </a:spcBef>
              <a:spcAft>
                <a:spcPts val="0"/>
              </a:spcAft>
              <a:buSzPts val="2000"/>
              <a:buNone/>
              <a:defRPr i="1">
                <a:latin typeface="Arial"/>
                <a:ea typeface="Arial"/>
                <a:cs typeface="Arial"/>
                <a:sym typeface="Arial"/>
              </a:defRPr>
            </a:lvl2pPr>
            <a:lvl3pPr indent="-228600" lvl="2" marL="1371600" algn="l">
              <a:lnSpc>
                <a:spcPct val="100000"/>
              </a:lnSpc>
              <a:spcBef>
                <a:spcPts val="600"/>
              </a:spcBef>
              <a:spcAft>
                <a:spcPts val="0"/>
              </a:spcAft>
              <a:buSzPts val="1440"/>
              <a:buNone/>
              <a:defRPr i="1">
                <a:latin typeface="Arial"/>
                <a:ea typeface="Arial"/>
                <a:cs typeface="Arial"/>
                <a:sym typeface="Arial"/>
              </a:defRPr>
            </a:lvl3pPr>
            <a:lvl4pPr indent="-228600" lvl="3" marL="1828800" algn="l">
              <a:lnSpc>
                <a:spcPct val="100000"/>
              </a:lnSpc>
              <a:spcBef>
                <a:spcPts val="600"/>
              </a:spcBef>
              <a:spcAft>
                <a:spcPts val="0"/>
              </a:spcAft>
              <a:buSzPts val="1600"/>
              <a:buNone/>
              <a:defRPr i="1">
                <a:latin typeface="Arial"/>
                <a:ea typeface="Arial"/>
                <a:cs typeface="Arial"/>
                <a:sym typeface="Arial"/>
              </a:defRPr>
            </a:lvl4pPr>
            <a:lvl5pPr indent="-228600" lvl="4" marL="2286000" algn="l">
              <a:lnSpc>
                <a:spcPct val="100000"/>
              </a:lnSpc>
              <a:spcBef>
                <a:spcPts val="600"/>
              </a:spcBef>
              <a:spcAft>
                <a:spcPts val="0"/>
              </a:spcAft>
              <a:buSzPts val="1600"/>
              <a:buNone/>
              <a:defRPr i="1">
                <a:latin typeface="Arial"/>
                <a:ea typeface="Arial"/>
                <a:cs typeface="Arial"/>
                <a:sym typeface="Aria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262" name="Google Shape;262;p55"/>
          <p:cNvPicPr preferRelativeResize="0"/>
          <p:nvPr/>
        </p:nvPicPr>
        <p:blipFill rotWithShape="1">
          <a:blip r:embed="rId3">
            <a:alphaModFix/>
          </a:blip>
          <a:srcRect b="0" l="0" r="0" t="0"/>
          <a:stretch/>
        </p:blipFill>
        <p:spPr>
          <a:xfrm>
            <a:off x="784276" y="226939"/>
            <a:ext cx="822960" cy="822960"/>
          </a:xfrm>
          <a:prstGeom prst="rect">
            <a:avLst/>
          </a:prstGeom>
          <a:noFill/>
          <a:ln>
            <a:noFill/>
          </a:ln>
        </p:spPr>
      </p:pic>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Navy">
  <p:cSld name="Cover – Navy">
    <p:bg>
      <p:bgPr>
        <a:solidFill>
          <a:schemeClr val="dk2"/>
        </a:solidFill>
      </p:bgPr>
    </p:bg>
    <p:spTree>
      <p:nvGrpSpPr>
        <p:cNvPr id="263" name="Shape 263"/>
        <p:cNvGrpSpPr/>
        <p:nvPr/>
      </p:nvGrpSpPr>
      <p:grpSpPr>
        <a:xfrm>
          <a:off x="0" y="0"/>
          <a:ext cx="0" cy="0"/>
          <a:chOff x="0" y="0"/>
          <a:chExt cx="0" cy="0"/>
        </a:xfrm>
      </p:grpSpPr>
      <p:pic>
        <p:nvPicPr>
          <p:cNvPr id="264" name="Google Shape;264;p56"/>
          <p:cNvPicPr preferRelativeResize="0"/>
          <p:nvPr/>
        </p:nvPicPr>
        <p:blipFill rotWithShape="1">
          <a:blip r:embed="rId2">
            <a:alphaModFix/>
          </a:blip>
          <a:srcRect b="-21846" l="68552" r="2029" t="35461"/>
          <a:stretch/>
        </p:blipFill>
        <p:spPr>
          <a:xfrm rot="5400000">
            <a:off x="3265487" y="-2020887"/>
            <a:ext cx="3857626" cy="7899401"/>
          </a:xfrm>
          <a:prstGeom prst="rect">
            <a:avLst/>
          </a:prstGeom>
          <a:noFill/>
          <a:ln>
            <a:noFill/>
          </a:ln>
        </p:spPr>
      </p:pic>
      <p:sp>
        <p:nvSpPr>
          <p:cNvPr id="265" name="Google Shape;265;p56"/>
          <p:cNvSpPr/>
          <p:nvPr/>
        </p:nvSpPr>
        <p:spPr>
          <a:xfrm>
            <a:off x="159026" y="4323522"/>
            <a:ext cx="8985000" cy="81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None/>
            </a:pPr>
            <a:r>
              <a:t/>
            </a:r>
            <a:endParaRPr b="1" sz="1600">
              <a:solidFill>
                <a:schemeClr val="dk1"/>
              </a:solidFill>
              <a:latin typeface="Garamond"/>
              <a:ea typeface="Garamond"/>
              <a:cs typeface="Garamond"/>
              <a:sym typeface="Garamond"/>
            </a:endParaRPr>
          </a:p>
        </p:txBody>
      </p:sp>
      <p:sp>
        <p:nvSpPr>
          <p:cNvPr id="266" name="Google Shape;266;p56"/>
          <p:cNvSpPr txBox="1"/>
          <p:nvPr>
            <p:ph type="title"/>
          </p:nvPr>
        </p:nvSpPr>
        <p:spPr>
          <a:xfrm>
            <a:off x="299202" y="1878497"/>
            <a:ext cx="8407500" cy="1311900"/>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Clr>
                <a:schemeClr val="lt1"/>
              </a:buClr>
              <a:buSzPts val="3600"/>
              <a:buFont typeface="Garamond"/>
              <a:buNone/>
              <a:defRPr sz="3600">
                <a:solidFill>
                  <a:schemeClr val="lt1"/>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7" name="Google Shape;267;p56"/>
          <p:cNvSpPr txBox="1"/>
          <p:nvPr>
            <p:ph idx="10" type="dt"/>
          </p:nvPr>
        </p:nvSpPr>
        <p:spPr>
          <a:xfrm>
            <a:off x="319200" y="4616420"/>
            <a:ext cx="1925400" cy="179100"/>
          </a:xfrm>
          <a:prstGeom prst="rect">
            <a:avLst/>
          </a:prstGeom>
          <a:noFill/>
          <a:ln>
            <a:noFill/>
          </a:ln>
        </p:spPr>
        <p:txBody>
          <a:bodyPr anchorCtr="0" anchor="b" bIns="0" lIns="91425" spcFirstLastPara="1" rIns="91425" wrap="square" tIns="0">
            <a:noAutofit/>
          </a:bodyPr>
          <a:lstStyle>
            <a:lvl1pPr lvl="0" marR="0" algn="l">
              <a:spcBef>
                <a:spcPts val="0"/>
              </a:spcBef>
              <a:spcAft>
                <a:spcPts val="0"/>
              </a:spcAft>
              <a:buSzPts val="1400"/>
              <a:buNone/>
              <a:defRPr i="0" sz="1200">
                <a:solidFill>
                  <a:schemeClr val="lt1"/>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268" name="Google Shape;268;p56"/>
          <p:cNvSpPr txBox="1"/>
          <p:nvPr>
            <p:ph idx="1" type="body"/>
          </p:nvPr>
        </p:nvSpPr>
        <p:spPr>
          <a:xfrm>
            <a:off x="302816" y="3185161"/>
            <a:ext cx="8416200" cy="5082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SzPts val="1280"/>
              <a:buNone/>
              <a:defRPr i="0" sz="1600">
                <a:solidFill>
                  <a:schemeClr val="lt1"/>
                </a:solidFill>
                <a:latin typeface="Arial"/>
                <a:ea typeface="Arial"/>
                <a:cs typeface="Arial"/>
                <a:sym typeface="Arial"/>
              </a:defRPr>
            </a:lvl1pPr>
            <a:lvl2pPr indent="-228600" lvl="1" marL="914400" algn="l">
              <a:lnSpc>
                <a:spcPct val="100000"/>
              </a:lnSpc>
              <a:spcBef>
                <a:spcPts val="600"/>
              </a:spcBef>
              <a:spcAft>
                <a:spcPts val="0"/>
              </a:spcAft>
              <a:buSzPts val="2000"/>
              <a:buNone/>
              <a:defRPr i="1">
                <a:latin typeface="Arial"/>
                <a:ea typeface="Arial"/>
                <a:cs typeface="Arial"/>
                <a:sym typeface="Arial"/>
              </a:defRPr>
            </a:lvl2pPr>
            <a:lvl3pPr indent="-228600" lvl="2" marL="1371600" algn="l">
              <a:lnSpc>
                <a:spcPct val="100000"/>
              </a:lnSpc>
              <a:spcBef>
                <a:spcPts val="600"/>
              </a:spcBef>
              <a:spcAft>
                <a:spcPts val="0"/>
              </a:spcAft>
              <a:buSzPts val="1440"/>
              <a:buNone/>
              <a:defRPr i="1">
                <a:latin typeface="Arial"/>
                <a:ea typeface="Arial"/>
                <a:cs typeface="Arial"/>
                <a:sym typeface="Arial"/>
              </a:defRPr>
            </a:lvl3pPr>
            <a:lvl4pPr indent="-228600" lvl="3" marL="1828800" algn="l">
              <a:lnSpc>
                <a:spcPct val="100000"/>
              </a:lnSpc>
              <a:spcBef>
                <a:spcPts val="600"/>
              </a:spcBef>
              <a:spcAft>
                <a:spcPts val="0"/>
              </a:spcAft>
              <a:buSzPts val="1600"/>
              <a:buNone/>
              <a:defRPr i="1">
                <a:latin typeface="Arial"/>
                <a:ea typeface="Arial"/>
                <a:cs typeface="Arial"/>
                <a:sym typeface="Arial"/>
              </a:defRPr>
            </a:lvl4pPr>
            <a:lvl5pPr indent="-228600" lvl="4" marL="2286000" algn="l">
              <a:lnSpc>
                <a:spcPct val="100000"/>
              </a:lnSpc>
              <a:spcBef>
                <a:spcPts val="600"/>
              </a:spcBef>
              <a:spcAft>
                <a:spcPts val="0"/>
              </a:spcAft>
              <a:buSzPts val="1600"/>
              <a:buNone/>
              <a:defRPr i="1">
                <a:latin typeface="Arial"/>
                <a:ea typeface="Arial"/>
                <a:cs typeface="Arial"/>
                <a:sym typeface="Arial"/>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269" name="Google Shape;269;p56"/>
          <p:cNvSpPr txBox="1"/>
          <p:nvPr>
            <p:ph idx="2" type="body"/>
          </p:nvPr>
        </p:nvSpPr>
        <p:spPr>
          <a:xfrm>
            <a:off x="317596" y="4102258"/>
            <a:ext cx="4191600" cy="426600"/>
          </a:xfrm>
          <a:prstGeom prst="rect">
            <a:avLst/>
          </a:prstGeom>
          <a:noFill/>
          <a:ln>
            <a:noFill/>
          </a:ln>
        </p:spPr>
        <p:txBody>
          <a:bodyPr anchorCtr="0" anchor="b" bIns="0" lIns="91425" spcFirstLastPara="1" rIns="91425" wrap="square" tIns="0">
            <a:noAutofit/>
          </a:bodyPr>
          <a:lstStyle>
            <a:lvl1pPr indent="-228600" lvl="0" marL="457200" algn="l">
              <a:lnSpc>
                <a:spcPct val="100000"/>
              </a:lnSpc>
              <a:spcBef>
                <a:spcPts val="0"/>
              </a:spcBef>
              <a:spcAft>
                <a:spcPts val="0"/>
              </a:spcAft>
              <a:buSzPts val="1280"/>
              <a:buNone/>
              <a:defRPr i="0" sz="1600">
                <a:solidFill>
                  <a:schemeClr val="lt1"/>
                </a:solidFill>
              </a:defRPr>
            </a:lvl1pPr>
            <a:lvl2pPr indent="-342900" lvl="1" marL="914400" algn="l">
              <a:lnSpc>
                <a:spcPct val="100000"/>
              </a:lnSpc>
              <a:spcBef>
                <a:spcPts val="0"/>
              </a:spcBef>
              <a:spcAft>
                <a:spcPts val="0"/>
              </a:spcAft>
              <a:buSzPts val="1800"/>
              <a:buChar char="-"/>
              <a:defRPr sz="1800">
                <a:latin typeface="Arial"/>
                <a:ea typeface="Arial"/>
                <a:cs typeface="Arial"/>
                <a:sym typeface="Arial"/>
              </a:defRPr>
            </a:lvl2pPr>
            <a:lvl3pPr indent="-320039" lvl="2" marL="1371600" algn="l">
              <a:lnSpc>
                <a:spcPct val="100000"/>
              </a:lnSpc>
              <a:spcBef>
                <a:spcPts val="600"/>
              </a:spcBef>
              <a:spcAft>
                <a:spcPts val="0"/>
              </a:spcAft>
              <a:buSzPts val="1440"/>
              <a:buChar char="▪"/>
              <a:defRPr sz="1800">
                <a:latin typeface="Arial"/>
                <a:ea typeface="Arial"/>
                <a:cs typeface="Arial"/>
                <a:sym typeface="Arial"/>
              </a:defRPr>
            </a:lvl3pPr>
            <a:lvl4pPr indent="-342900" lvl="3" marL="1828800" algn="l">
              <a:lnSpc>
                <a:spcPct val="100000"/>
              </a:lnSpc>
              <a:spcBef>
                <a:spcPts val="600"/>
              </a:spcBef>
              <a:spcAft>
                <a:spcPts val="0"/>
              </a:spcAft>
              <a:buSzPts val="1800"/>
              <a:buChar char="-"/>
              <a:defRPr sz="1800">
                <a:latin typeface="Arial"/>
                <a:ea typeface="Arial"/>
                <a:cs typeface="Arial"/>
                <a:sym typeface="Arial"/>
              </a:defRPr>
            </a:lvl4pPr>
            <a:lvl5pPr indent="-320039" lvl="4" marL="2286000" algn="l">
              <a:lnSpc>
                <a:spcPct val="200000"/>
              </a:lnSpc>
              <a:spcBef>
                <a:spcPts val="600"/>
              </a:spcBef>
              <a:spcAft>
                <a:spcPts val="0"/>
              </a:spcAft>
              <a:buSzPts val="1440"/>
              <a:buChar char="▪"/>
              <a:defRPr sz="1800">
                <a:latin typeface="Arial"/>
                <a:ea typeface="Arial"/>
                <a:cs typeface="Arial"/>
                <a:sym typeface="Arial"/>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pic>
        <p:nvPicPr>
          <p:cNvPr id="270" name="Google Shape;270;p56"/>
          <p:cNvPicPr preferRelativeResize="0"/>
          <p:nvPr/>
        </p:nvPicPr>
        <p:blipFill rotWithShape="1">
          <a:blip r:embed="rId3">
            <a:alphaModFix/>
          </a:blip>
          <a:srcRect b="0" l="0" r="0" t="0"/>
          <a:stretch/>
        </p:blipFill>
        <p:spPr>
          <a:xfrm>
            <a:off x="428220" y="355058"/>
            <a:ext cx="822960" cy="822960"/>
          </a:xfrm>
          <a:prstGeom prst="rect">
            <a:avLst/>
          </a:prstGeom>
          <a:noFill/>
          <a:ln>
            <a:noFill/>
          </a:ln>
        </p:spPr>
      </p:pic>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ver – Navy">
  <p:cSld name="1_Cover – Navy">
    <p:bg>
      <p:bgPr>
        <a:solidFill>
          <a:schemeClr val="accent1"/>
        </a:solidFill>
      </p:bgPr>
    </p:bg>
    <p:spTree>
      <p:nvGrpSpPr>
        <p:cNvPr id="271" name="Shape 271"/>
        <p:cNvGrpSpPr/>
        <p:nvPr/>
      </p:nvGrpSpPr>
      <p:grpSpPr>
        <a:xfrm>
          <a:off x="0" y="0"/>
          <a:ext cx="0" cy="0"/>
          <a:chOff x="0" y="0"/>
          <a:chExt cx="0" cy="0"/>
        </a:xfrm>
      </p:grpSpPr>
      <p:sp>
        <p:nvSpPr>
          <p:cNvPr id="272" name="Google Shape;272;p57"/>
          <p:cNvSpPr/>
          <p:nvPr/>
        </p:nvSpPr>
        <p:spPr>
          <a:xfrm>
            <a:off x="159026" y="4323522"/>
            <a:ext cx="8985000" cy="8199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None/>
            </a:pPr>
            <a:r>
              <a:t/>
            </a:r>
            <a:endParaRPr b="1" sz="1600">
              <a:solidFill>
                <a:schemeClr val="dk1"/>
              </a:solidFill>
              <a:latin typeface="Garamond"/>
              <a:ea typeface="Garamond"/>
              <a:cs typeface="Garamond"/>
              <a:sym typeface="Garamond"/>
            </a:endParaRPr>
          </a:p>
        </p:txBody>
      </p:sp>
      <p:sp>
        <p:nvSpPr>
          <p:cNvPr id="273" name="Google Shape;273;p57"/>
          <p:cNvSpPr txBox="1"/>
          <p:nvPr>
            <p:ph type="title"/>
          </p:nvPr>
        </p:nvSpPr>
        <p:spPr>
          <a:xfrm>
            <a:off x="299202" y="1878497"/>
            <a:ext cx="8407500" cy="1311900"/>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Clr>
                <a:schemeClr val="lt1"/>
              </a:buClr>
              <a:buSzPts val="3600"/>
              <a:buFont typeface="Garamond"/>
              <a:buNone/>
              <a:defRPr sz="3600">
                <a:solidFill>
                  <a:schemeClr val="lt1"/>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4" name="Google Shape;274;p57"/>
          <p:cNvSpPr txBox="1"/>
          <p:nvPr>
            <p:ph idx="10" type="dt"/>
          </p:nvPr>
        </p:nvSpPr>
        <p:spPr>
          <a:xfrm>
            <a:off x="319200" y="4616420"/>
            <a:ext cx="1925400" cy="179100"/>
          </a:xfrm>
          <a:prstGeom prst="rect">
            <a:avLst/>
          </a:prstGeom>
          <a:noFill/>
          <a:ln>
            <a:noFill/>
          </a:ln>
        </p:spPr>
        <p:txBody>
          <a:bodyPr anchorCtr="0" anchor="b" bIns="0" lIns="91425" spcFirstLastPara="1" rIns="91425" wrap="square" tIns="0">
            <a:noAutofit/>
          </a:bodyPr>
          <a:lstStyle>
            <a:lvl1pPr lvl="0" marR="0" algn="l">
              <a:spcBef>
                <a:spcPts val="0"/>
              </a:spcBef>
              <a:spcAft>
                <a:spcPts val="0"/>
              </a:spcAft>
              <a:buSzPts val="1400"/>
              <a:buNone/>
              <a:defRPr i="0" sz="1200">
                <a:solidFill>
                  <a:schemeClr val="lt1"/>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275" name="Google Shape;275;p57"/>
          <p:cNvSpPr txBox="1"/>
          <p:nvPr>
            <p:ph idx="1" type="body"/>
          </p:nvPr>
        </p:nvSpPr>
        <p:spPr>
          <a:xfrm>
            <a:off x="302816" y="3185161"/>
            <a:ext cx="8416200" cy="5082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SzPts val="1280"/>
              <a:buNone/>
              <a:defRPr i="0" sz="1600">
                <a:solidFill>
                  <a:schemeClr val="lt1"/>
                </a:solidFill>
                <a:latin typeface="Arial"/>
                <a:ea typeface="Arial"/>
                <a:cs typeface="Arial"/>
                <a:sym typeface="Arial"/>
              </a:defRPr>
            </a:lvl1pPr>
            <a:lvl2pPr indent="-228600" lvl="1" marL="914400" algn="l">
              <a:lnSpc>
                <a:spcPct val="100000"/>
              </a:lnSpc>
              <a:spcBef>
                <a:spcPts val="600"/>
              </a:spcBef>
              <a:spcAft>
                <a:spcPts val="0"/>
              </a:spcAft>
              <a:buSzPts val="2000"/>
              <a:buNone/>
              <a:defRPr i="1">
                <a:latin typeface="Arial"/>
                <a:ea typeface="Arial"/>
                <a:cs typeface="Arial"/>
                <a:sym typeface="Arial"/>
              </a:defRPr>
            </a:lvl2pPr>
            <a:lvl3pPr indent="-228600" lvl="2" marL="1371600" algn="l">
              <a:lnSpc>
                <a:spcPct val="100000"/>
              </a:lnSpc>
              <a:spcBef>
                <a:spcPts val="600"/>
              </a:spcBef>
              <a:spcAft>
                <a:spcPts val="0"/>
              </a:spcAft>
              <a:buSzPts val="1440"/>
              <a:buNone/>
              <a:defRPr i="1">
                <a:latin typeface="Arial"/>
                <a:ea typeface="Arial"/>
                <a:cs typeface="Arial"/>
                <a:sym typeface="Arial"/>
              </a:defRPr>
            </a:lvl3pPr>
            <a:lvl4pPr indent="-228600" lvl="3" marL="1828800" algn="l">
              <a:lnSpc>
                <a:spcPct val="100000"/>
              </a:lnSpc>
              <a:spcBef>
                <a:spcPts val="600"/>
              </a:spcBef>
              <a:spcAft>
                <a:spcPts val="0"/>
              </a:spcAft>
              <a:buSzPts val="1600"/>
              <a:buNone/>
              <a:defRPr i="1">
                <a:latin typeface="Arial"/>
                <a:ea typeface="Arial"/>
                <a:cs typeface="Arial"/>
                <a:sym typeface="Arial"/>
              </a:defRPr>
            </a:lvl4pPr>
            <a:lvl5pPr indent="-228600" lvl="4" marL="2286000" algn="l">
              <a:lnSpc>
                <a:spcPct val="100000"/>
              </a:lnSpc>
              <a:spcBef>
                <a:spcPts val="600"/>
              </a:spcBef>
              <a:spcAft>
                <a:spcPts val="0"/>
              </a:spcAft>
              <a:buSzPts val="1600"/>
              <a:buNone/>
              <a:defRPr i="1">
                <a:latin typeface="Arial"/>
                <a:ea typeface="Arial"/>
                <a:cs typeface="Arial"/>
                <a:sym typeface="Arial"/>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276" name="Google Shape;276;p57"/>
          <p:cNvSpPr txBox="1"/>
          <p:nvPr>
            <p:ph idx="2" type="body"/>
          </p:nvPr>
        </p:nvSpPr>
        <p:spPr>
          <a:xfrm>
            <a:off x="317596" y="4102258"/>
            <a:ext cx="4191600" cy="426600"/>
          </a:xfrm>
          <a:prstGeom prst="rect">
            <a:avLst/>
          </a:prstGeom>
          <a:noFill/>
          <a:ln>
            <a:noFill/>
          </a:ln>
        </p:spPr>
        <p:txBody>
          <a:bodyPr anchorCtr="0" anchor="b" bIns="0" lIns="91425" spcFirstLastPara="1" rIns="91425" wrap="square" tIns="0">
            <a:noAutofit/>
          </a:bodyPr>
          <a:lstStyle>
            <a:lvl1pPr indent="-228600" lvl="0" marL="457200" algn="l">
              <a:lnSpc>
                <a:spcPct val="100000"/>
              </a:lnSpc>
              <a:spcBef>
                <a:spcPts val="0"/>
              </a:spcBef>
              <a:spcAft>
                <a:spcPts val="0"/>
              </a:spcAft>
              <a:buSzPts val="1280"/>
              <a:buNone/>
              <a:defRPr i="0" sz="1600">
                <a:solidFill>
                  <a:schemeClr val="lt1"/>
                </a:solidFill>
              </a:defRPr>
            </a:lvl1pPr>
            <a:lvl2pPr indent="-342900" lvl="1" marL="914400" algn="l">
              <a:lnSpc>
                <a:spcPct val="100000"/>
              </a:lnSpc>
              <a:spcBef>
                <a:spcPts val="0"/>
              </a:spcBef>
              <a:spcAft>
                <a:spcPts val="0"/>
              </a:spcAft>
              <a:buSzPts val="1800"/>
              <a:buChar char="-"/>
              <a:defRPr sz="1800">
                <a:latin typeface="Arial"/>
                <a:ea typeface="Arial"/>
                <a:cs typeface="Arial"/>
                <a:sym typeface="Arial"/>
              </a:defRPr>
            </a:lvl2pPr>
            <a:lvl3pPr indent="-320039" lvl="2" marL="1371600" algn="l">
              <a:lnSpc>
                <a:spcPct val="100000"/>
              </a:lnSpc>
              <a:spcBef>
                <a:spcPts val="600"/>
              </a:spcBef>
              <a:spcAft>
                <a:spcPts val="0"/>
              </a:spcAft>
              <a:buSzPts val="1440"/>
              <a:buChar char="▪"/>
              <a:defRPr sz="1800">
                <a:latin typeface="Arial"/>
                <a:ea typeface="Arial"/>
                <a:cs typeface="Arial"/>
                <a:sym typeface="Arial"/>
              </a:defRPr>
            </a:lvl3pPr>
            <a:lvl4pPr indent="-342900" lvl="3" marL="1828800" algn="l">
              <a:lnSpc>
                <a:spcPct val="100000"/>
              </a:lnSpc>
              <a:spcBef>
                <a:spcPts val="600"/>
              </a:spcBef>
              <a:spcAft>
                <a:spcPts val="0"/>
              </a:spcAft>
              <a:buSzPts val="1800"/>
              <a:buChar char="-"/>
              <a:defRPr sz="1800">
                <a:latin typeface="Arial"/>
                <a:ea typeface="Arial"/>
                <a:cs typeface="Arial"/>
                <a:sym typeface="Arial"/>
              </a:defRPr>
            </a:lvl4pPr>
            <a:lvl5pPr indent="-320039" lvl="4" marL="2286000" algn="l">
              <a:lnSpc>
                <a:spcPct val="200000"/>
              </a:lnSpc>
              <a:spcBef>
                <a:spcPts val="600"/>
              </a:spcBef>
              <a:spcAft>
                <a:spcPts val="0"/>
              </a:spcAft>
              <a:buSzPts val="1440"/>
              <a:buChar char="▪"/>
              <a:defRPr sz="1800">
                <a:latin typeface="Arial"/>
                <a:ea typeface="Arial"/>
                <a:cs typeface="Arial"/>
                <a:sym typeface="Arial"/>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pic>
        <p:nvPicPr>
          <p:cNvPr id="277" name="Google Shape;277;p57"/>
          <p:cNvPicPr preferRelativeResize="0"/>
          <p:nvPr/>
        </p:nvPicPr>
        <p:blipFill rotWithShape="1">
          <a:blip r:embed="rId2">
            <a:alphaModFix/>
          </a:blip>
          <a:srcRect b="-22845" l="60228" r="-18229" t="19283"/>
          <a:stretch/>
        </p:blipFill>
        <p:spPr>
          <a:xfrm rot="5400000">
            <a:off x="3379431" y="-4035522"/>
            <a:ext cx="7771784" cy="9676017"/>
          </a:xfrm>
          <a:prstGeom prst="rect">
            <a:avLst/>
          </a:prstGeom>
          <a:noFill/>
          <a:ln>
            <a:noFill/>
          </a:ln>
        </p:spPr>
      </p:pic>
      <p:pic>
        <p:nvPicPr>
          <p:cNvPr id="278" name="Google Shape;278;p57"/>
          <p:cNvPicPr preferRelativeResize="0"/>
          <p:nvPr/>
        </p:nvPicPr>
        <p:blipFill rotWithShape="1">
          <a:blip r:embed="rId3">
            <a:alphaModFix/>
          </a:blip>
          <a:srcRect b="0" l="0" r="0" t="0"/>
          <a:stretch/>
        </p:blipFill>
        <p:spPr>
          <a:xfrm>
            <a:off x="428220" y="355058"/>
            <a:ext cx="822960" cy="822960"/>
          </a:xfrm>
          <a:prstGeom prst="rect">
            <a:avLst/>
          </a:prstGeom>
          <a:noFill/>
          <a:ln>
            <a:noFill/>
          </a:ln>
        </p:spPr>
      </p:pic>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ver – Navy">
  <p:cSld name="2_Cover – Navy">
    <p:bg>
      <p:bgPr>
        <a:solidFill>
          <a:schemeClr val="accent2"/>
        </a:solidFill>
      </p:bgPr>
    </p:bg>
    <p:spTree>
      <p:nvGrpSpPr>
        <p:cNvPr id="279" name="Shape 279"/>
        <p:cNvGrpSpPr/>
        <p:nvPr/>
      </p:nvGrpSpPr>
      <p:grpSpPr>
        <a:xfrm>
          <a:off x="0" y="0"/>
          <a:ext cx="0" cy="0"/>
          <a:chOff x="0" y="0"/>
          <a:chExt cx="0" cy="0"/>
        </a:xfrm>
      </p:grpSpPr>
      <p:sp>
        <p:nvSpPr>
          <p:cNvPr id="280" name="Google Shape;280;p58"/>
          <p:cNvSpPr/>
          <p:nvPr/>
        </p:nvSpPr>
        <p:spPr>
          <a:xfrm>
            <a:off x="159026" y="4323522"/>
            <a:ext cx="8985000" cy="819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None/>
            </a:pPr>
            <a:r>
              <a:t/>
            </a:r>
            <a:endParaRPr b="1" sz="1600">
              <a:solidFill>
                <a:schemeClr val="dk1"/>
              </a:solidFill>
              <a:latin typeface="Garamond"/>
              <a:ea typeface="Garamond"/>
              <a:cs typeface="Garamond"/>
              <a:sym typeface="Garamond"/>
            </a:endParaRPr>
          </a:p>
        </p:txBody>
      </p:sp>
      <p:sp>
        <p:nvSpPr>
          <p:cNvPr id="281" name="Google Shape;281;p58"/>
          <p:cNvSpPr txBox="1"/>
          <p:nvPr>
            <p:ph type="title"/>
          </p:nvPr>
        </p:nvSpPr>
        <p:spPr>
          <a:xfrm>
            <a:off x="299202" y="1878497"/>
            <a:ext cx="8407500" cy="1311900"/>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Clr>
                <a:schemeClr val="lt1"/>
              </a:buClr>
              <a:buSzPts val="3600"/>
              <a:buFont typeface="Garamond"/>
              <a:buNone/>
              <a:defRPr sz="3600">
                <a:solidFill>
                  <a:schemeClr val="lt1"/>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2" name="Google Shape;282;p58"/>
          <p:cNvSpPr txBox="1"/>
          <p:nvPr>
            <p:ph idx="10" type="dt"/>
          </p:nvPr>
        </p:nvSpPr>
        <p:spPr>
          <a:xfrm>
            <a:off x="319200" y="4616420"/>
            <a:ext cx="1925400" cy="179100"/>
          </a:xfrm>
          <a:prstGeom prst="rect">
            <a:avLst/>
          </a:prstGeom>
          <a:noFill/>
          <a:ln>
            <a:noFill/>
          </a:ln>
        </p:spPr>
        <p:txBody>
          <a:bodyPr anchorCtr="0" anchor="b" bIns="0" lIns="91425" spcFirstLastPara="1" rIns="91425" wrap="square" tIns="0">
            <a:noAutofit/>
          </a:bodyPr>
          <a:lstStyle>
            <a:lvl1pPr lvl="0" marR="0" algn="l">
              <a:spcBef>
                <a:spcPts val="0"/>
              </a:spcBef>
              <a:spcAft>
                <a:spcPts val="0"/>
              </a:spcAft>
              <a:buSzPts val="1400"/>
              <a:buNone/>
              <a:defRPr i="0" sz="1200">
                <a:solidFill>
                  <a:schemeClr val="lt1"/>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283" name="Google Shape;283;p58"/>
          <p:cNvSpPr txBox="1"/>
          <p:nvPr>
            <p:ph idx="1" type="body"/>
          </p:nvPr>
        </p:nvSpPr>
        <p:spPr>
          <a:xfrm>
            <a:off x="302816" y="3185161"/>
            <a:ext cx="8416200" cy="5082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SzPts val="1280"/>
              <a:buNone/>
              <a:defRPr i="0" sz="1600">
                <a:solidFill>
                  <a:schemeClr val="lt1"/>
                </a:solidFill>
                <a:latin typeface="Arial"/>
                <a:ea typeface="Arial"/>
                <a:cs typeface="Arial"/>
                <a:sym typeface="Arial"/>
              </a:defRPr>
            </a:lvl1pPr>
            <a:lvl2pPr indent="-228600" lvl="1" marL="914400" algn="l">
              <a:lnSpc>
                <a:spcPct val="100000"/>
              </a:lnSpc>
              <a:spcBef>
                <a:spcPts val="600"/>
              </a:spcBef>
              <a:spcAft>
                <a:spcPts val="0"/>
              </a:spcAft>
              <a:buSzPts val="2000"/>
              <a:buNone/>
              <a:defRPr i="1">
                <a:latin typeface="Arial"/>
                <a:ea typeface="Arial"/>
                <a:cs typeface="Arial"/>
                <a:sym typeface="Arial"/>
              </a:defRPr>
            </a:lvl2pPr>
            <a:lvl3pPr indent="-228600" lvl="2" marL="1371600" algn="l">
              <a:lnSpc>
                <a:spcPct val="100000"/>
              </a:lnSpc>
              <a:spcBef>
                <a:spcPts val="600"/>
              </a:spcBef>
              <a:spcAft>
                <a:spcPts val="0"/>
              </a:spcAft>
              <a:buSzPts val="1440"/>
              <a:buNone/>
              <a:defRPr i="1">
                <a:latin typeface="Arial"/>
                <a:ea typeface="Arial"/>
                <a:cs typeface="Arial"/>
                <a:sym typeface="Arial"/>
              </a:defRPr>
            </a:lvl3pPr>
            <a:lvl4pPr indent="-228600" lvl="3" marL="1828800" algn="l">
              <a:lnSpc>
                <a:spcPct val="100000"/>
              </a:lnSpc>
              <a:spcBef>
                <a:spcPts val="600"/>
              </a:spcBef>
              <a:spcAft>
                <a:spcPts val="0"/>
              </a:spcAft>
              <a:buSzPts val="1600"/>
              <a:buNone/>
              <a:defRPr i="1">
                <a:latin typeface="Arial"/>
                <a:ea typeface="Arial"/>
                <a:cs typeface="Arial"/>
                <a:sym typeface="Arial"/>
              </a:defRPr>
            </a:lvl4pPr>
            <a:lvl5pPr indent="-228600" lvl="4" marL="2286000" algn="l">
              <a:lnSpc>
                <a:spcPct val="100000"/>
              </a:lnSpc>
              <a:spcBef>
                <a:spcPts val="600"/>
              </a:spcBef>
              <a:spcAft>
                <a:spcPts val="0"/>
              </a:spcAft>
              <a:buSzPts val="1600"/>
              <a:buNone/>
              <a:defRPr i="1">
                <a:latin typeface="Arial"/>
                <a:ea typeface="Arial"/>
                <a:cs typeface="Arial"/>
                <a:sym typeface="Arial"/>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284" name="Google Shape;284;p58"/>
          <p:cNvSpPr txBox="1"/>
          <p:nvPr>
            <p:ph idx="2" type="body"/>
          </p:nvPr>
        </p:nvSpPr>
        <p:spPr>
          <a:xfrm>
            <a:off x="317596" y="4102258"/>
            <a:ext cx="4191600" cy="426600"/>
          </a:xfrm>
          <a:prstGeom prst="rect">
            <a:avLst/>
          </a:prstGeom>
          <a:noFill/>
          <a:ln>
            <a:noFill/>
          </a:ln>
        </p:spPr>
        <p:txBody>
          <a:bodyPr anchorCtr="0" anchor="b" bIns="0" lIns="91425" spcFirstLastPara="1" rIns="91425" wrap="square" tIns="0">
            <a:noAutofit/>
          </a:bodyPr>
          <a:lstStyle>
            <a:lvl1pPr indent="-228600" lvl="0" marL="457200" algn="l">
              <a:lnSpc>
                <a:spcPct val="100000"/>
              </a:lnSpc>
              <a:spcBef>
                <a:spcPts val="0"/>
              </a:spcBef>
              <a:spcAft>
                <a:spcPts val="0"/>
              </a:spcAft>
              <a:buSzPts val="1280"/>
              <a:buNone/>
              <a:defRPr i="0" sz="1600">
                <a:solidFill>
                  <a:schemeClr val="lt1"/>
                </a:solidFill>
              </a:defRPr>
            </a:lvl1pPr>
            <a:lvl2pPr indent="-342900" lvl="1" marL="914400" algn="l">
              <a:lnSpc>
                <a:spcPct val="100000"/>
              </a:lnSpc>
              <a:spcBef>
                <a:spcPts val="0"/>
              </a:spcBef>
              <a:spcAft>
                <a:spcPts val="0"/>
              </a:spcAft>
              <a:buSzPts val="1800"/>
              <a:buChar char="-"/>
              <a:defRPr sz="1800">
                <a:latin typeface="Arial"/>
                <a:ea typeface="Arial"/>
                <a:cs typeface="Arial"/>
                <a:sym typeface="Arial"/>
              </a:defRPr>
            </a:lvl2pPr>
            <a:lvl3pPr indent="-320039" lvl="2" marL="1371600" algn="l">
              <a:lnSpc>
                <a:spcPct val="100000"/>
              </a:lnSpc>
              <a:spcBef>
                <a:spcPts val="600"/>
              </a:spcBef>
              <a:spcAft>
                <a:spcPts val="0"/>
              </a:spcAft>
              <a:buSzPts val="1440"/>
              <a:buChar char="▪"/>
              <a:defRPr sz="1800">
                <a:latin typeface="Arial"/>
                <a:ea typeface="Arial"/>
                <a:cs typeface="Arial"/>
                <a:sym typeface="Arial"/>
              </a:defRPr>
            </a:lvl3pPr>
            <a:lvl4pPr indent="-342900" lvl="3" marL="1828800" algn="l">
              <a:lnSpc>
                <a:spcPct val="100000"/>
              </a:lnSpc>
              <a:spcBef>
                <a:spcPts val="600"/>
              </a:spcBef>
              <a:spcAft>
                <a:spcPts val="0"/>
              </a:spcAft>
              <a:buSzPts val="1800"/>
              <a:buChar char="-"/>
              <a:defRPr sz="1800">
                <a:latin typeface="Arial"/>
                <a:ea typeface="Arial"/>
                <a:cs typeface="Arial"/>
                <a:sym typeface="Arial"/>
              </a:defRPr>
            </a:lvl4pPr>
            <a:lvl5pPr indent="-320039" lvl="4" marL="2286000" algn="l">
              <a:lnSpc>
                <a:spcPct val="200000"/>
              </a:lnSpc>
              <a:spcBef>
                <a:spcPts val="600"/>
              </a:spcBef>
              <a:spcAft>
                <a:spcPts val="0"/>
              </a:spcAft>
              <a:buSzPts val="1440"/>
              <a:buChar char="▪"/>
              <a:defRPr sz="1800">
                <a:latin typeface="Arial"/>
                <a:ea typeface="Arial"/>
                <a:cs typeface="Arial"/>
                <a:sym typeface="Arial"/>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pic>
        <p:nvPicPr>
          <p:cNvPr descr="Background pattern&#10;&#10;Description automatically generated" id="285" name="Google Shape;285;p58"/>
          <p:cNvPicPr preferRelativeResize="0"/>
          <p:nvPr/>
        </p:nvPicPr>
        <p:blipFill rotWithShape="1">
          <a:blip r:embed="rId2">
            <a:alphaModFix amt="25000"/>
          </a:blip>
          <a:srcRect b="-8143" l="0" r="0" t="0"/>
          <a:stretch/>
        </p:blipFill>
        <p:spPr>
          <a:xfrm rot="10800000">
            <a:off x="2413326" y="46926"/>
            <a:ext cx="6730676" cy="1469647"/>
          </a:xfrm>
          <a:prstGeom prst="rect">
            <a:avLst/>
          </a:prstGeom>
          <a:noFill/>
          <a:ln>
            <a:noFill/>
          </a:ln>
        </p:spPr>
      </p:pic>
      <p:pic>
        <p:nvPicPr>
          <p:cNvPr id="286" name="Google Shape;286;p58"/>
          <p:cNvPicPr preferRelativeResize="0"/>
          <p:nvPr/>
        </p:nvPicPr>
        <p:blipFill rotWithShape="1">
          <a:blip r:embed="rId3">
            <a:alphaModFix/>
          </a:blip>
          <a:srcRect b="0" l="0" r="0" t="0"/>
          <a:stretch/>
        </p:blipFill>
        <p:spPr>
          <a:xfrm>
            <a:off x="428220" y="355058"/>
            <a:ext cx="822960" cy="822960"/>
          </a:xfrm>
          <a:prstGeom prst="rect">
            <a:avLst/>
          </a:prstGeom>
          <a:noFill/>
          <a:ln>
            <a:noFill/>
          </a:ln>
        </p:spPr>
      </p:pic>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ver – Navy">
  <p:cSld name="3_Cover – Navy">
    <p:bg>
      <p:bgPr>
        <a:solidFill>
          <a:schemeClr val="lt1"/>
        </a:solidFill>
      </p:bgPr>
    </p:bg>
    <p:spTree>
      <p:nvGrpSpPr>
        <p:cNvPr id="287" name="Shape 287"/>
        <p:cNvGrpSpPr/>
        <p:nvPr/>
      </p:nvGrpSpPr>
      <p:grpSpPr>
        <a:xfrm>
          <a:off x="0" y="0"/>
          <a:ext cx="0" cy="0"/>
          <a:chOff x="0" y="0"/>
          <a:chExt cx="0" cy="0"/>
        </a:xfrm>
      </p:grpSpPr>
      <p:sp>
        <p:nvSpPr>
          <p:cNvPr id="288" name="Google Shape;288;p59"/>
          <p:cNvSpPr/>
          <p:nvPr/>
        </p:nvSpPr>
        <p:spPr>
          <a:xfrm>
            <a:off x="159026" y="4323522"/>
            <a:ext cx="8985000" cy="819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None/>
            </a:pPr>
            <a:r>
              <a:t/>
            </a:r>
            <a:endParaRPr b="1" sz="1600">
              <a:solidFill>
                <a:schemeClr val="dk1"/>
              </a:solidFill>
              <a:latin typeface="Garamond"/>
              <a:ea typeface="Garamond"/>
              <a:cs typeface="Garamond"/>
              <a:sym typeface="Garamond"/>
            </a:endParaRPr>
          </a:p>
        </p:txBody>
      </p:sp>
      <p:sp>
        <p:nvSpPr>
          <p:cNvPr id="289" name="Google Shape;289;p59"/>
          <p:cNvSpPr txBox="1"/>
          <p:nvPr>
            <p:ph type="title"/>
          </p:nvPr>
        </p:nvSpPr>
        <p:spPr>
          <a:xfrm>
            <a:off x="299202" y="1878497"/>
            <a:ext cx="8407500" cy="1311900"/>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Clr>
                <a:schemeClr val="dk1"/>
              </a:buClr>
              <a:buSzPts val="3600"/>
              <a:buFont typeface="Garamond"/>
              <a:buNone/>
              <a:defRPr sz="3600">
                <a:solidFill>
                  <a:schemeClr val="dk1"/>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0" name="Google Shape;290;p59"/>
          <p:cNvSpPr txBox="1"/>
          <p:nvPr>
            <p:ph idx="10" type="dt"/>
          </p:nvPr>
        </p:nvSpPr>
        <p:spPr>
          <a:xfrm>
            <a:off x="319200" y="4616420"/>
            <a:ext cx="1925400" cy="179100"/>
          </a:xfrm>
          <a:prstGeom prst="rect">
            <a:avLst/>
          </a:prstGeom>
          <a:noFill/>
          <a:ln>
            <a:noFill/>
          </a:ln>
        </p:spPr>
        <p:txBody>
          <a:bodyPr anchorCtr="0" anchor="b" bIns="0" lIns="91425" spcFirstLastPara="1" rIns="91425" wrap="square" tIns="0">
            <a:noAutofit/>
          </a:bodyPr>
          <a:lstStyle>
            <a:lvl1pPr lvl="0" marR="0" algn="l">
              <a:spcBef>
                <a:spcPts val="0"/>
              </a:spcBef>
              <a:spcAft>
                <a:spcPts val="0"/>
              </a:spcAft>
              <a:buSzPts val="1400"/>
              <a:buNone/>
              <a:defRPr i="0" sz="1200">
                <a:solidFill>
                  <a:schemeClr val="dk1"/>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lt1"/>
                </a:solidFill>
                <a:latin typeface="Arial"/>
                <a:ea typeface="Arial"/>
                <a:cs typeface="Arial"/>
                <a:sym typeface="Arial"/>
              </a:defRPr>
            </a:lvl2pPr>
            <a:lvl3pPr lvl="2" marR="0" algn="l">
              <a:spcBef>
                <a:spcPts val="0"/>
              </a:spcBef>
              <a:spcAft>
                <a:spcPts val="0"/>
              </a:spcAft>
              <a:buSzPts val="1400"/>
              <a:buNone/>
              <a:defRPr b="0" i="0" sz="1800" u="none" cap="none" strike="noStrike">
                <a:solidFill>
                  <a:schemeClr val="lt1"/>
                </a:solidFill>
                <a:latin typeface="Arial"/>
                <a:ea typeface="Arial"/>
                <a:cs typeface="Arial"/>
                <a:sym typeface="Arial"/>
              </a:defRPr>
            </a:lvl3pPr>
            <a:lvl4pPr lvl="3" marR="0" algn="l">
              <a:spcBef>
                <a:spcPts val="0"/>
              </a:spcBef>
              <a:spcAft>
                <a:spcPts val="0"/>
              </a:spcAft>
              <a:buSzPts val="1400"/>
              <a:buNone/>
              <a:defRPr b="0" i="0" sz="1800" u="none" cap="none" strike="noStrike">
                <a:solidFill>
                  <a:schemeClr val="lt1"/>
                </a:solidFill>
                <a:latin typeface="Arial"/>
                <a:ea typeface="Arial"/>
                <a:cs typeface="Arial"/>
                <a:sym typeface="Arial"/>
              </a:defRPr>
            </a:lvl4pPr>
            <a:lvl5pPr lvl="4" marR="0" algn="l">
              <a:spcBef>
                <a:spcPts val="0"/>
              </a:spcBef>
              <a:spcAft>
                <a:spcPts val="0"/>
              </a:spcAft>
              <a:buSzPts val="1400"/>
              <a:buNone/>
              <a:defRPr b="0" i="0" sz="1800" u="none" cap="none" strike="noStrike">
                <a:solidFill>
                  <a:schemeClr val="lt1"/>
                </a:solidFill>
                <a:latin typeface="Arial"/>
                <a:ea typeface="Arial"/>
                <a:cs typeface="Arial"/>
                <a:sym typeface="Arial"/>
              </a:defRPr>
            </a:lvl5pPr>
            <a:lvl6pPr lvl="5" marR="0" algn="l">
              <a:spcBef>
                <a:spcPts val="0"/>
              </a:spcBef>
              <a:spcAft>
                <a:spcPts val="0"/>
              </a:spcAft>
              <a:buSzPts val="1400"/>
              <a:buNone/>
              <a:defRPr b="0" i="0" sz="1800" u="none" cap="none" strike="noStrike">
                <a:solidFill>
                  <a:schemeClr val="lt1"/>
                </a:solidFill>
                <a:latin typeface="Arial"/>
                <a:ea typeface="Arial"/>
                <a:cs typeface="Arial"/>
                <a:sym typeface="Arial"/>
              </a:defRPr>
            </a:lvl6pPr>
            <a:lvl7pPr lvl="6" marR="0" algn="l">
              <a:spcBef>
                <a:spcPts val="0"/>
              </a:spcBef>
              <a:spcAft>
                <a:spcPts val="0"/>
              </a:spcAft>
              <a:buSzPts val="1400"/>
              <a:buNone/>
              <a:defRPr b="0" i="0" sz="1800" u="none" cap="none" strike="noStrike">
                <a:solidFill>
                  <a:schemeClr val="lt1"/>
                </a:solidFill>
                <a:latin typeface="Arial"/>
                <a:ea typeface="Arial"/>
                <a:cs typeface="Arial"/>
                <a:sym typeface="Arial"/>
              </a:defRPr>
            </a:lvl7pPr>
            <a:lvl8pPr lvl="7" marR="0" algn="l">
              <a:spcBef>
                <a:spcPts val="0"/>
              </a:spcBef>
              <a:spcAft>
                <a:spcPts val="0"/>
              </a:spcAft>
              <a:buSzPts val="1400"/>
              <a:buNone/>
              <a:defRPr b="0" i="0" sz="1800" u="none" cap="none" strike="noStrike">
                <a:solidFill>
                  <a:schemeClr val="lt1"/>
                </a:solidFill>
                <a:latin typeface="Arial"/>
                <a:ea typeface="Arial"/>
                <a:cs typeface="Arial"/>
                <a:sym typeface="Arial"/>
              </a:defRPr>
            </a:lvl8pPr>
            <a:lvl9pPr lvl="8" marR="0" algn="l">
              <a:spcBef>
                <a:spcPts val="0"/>
              </a:spcBef>
              <a:spcAft>
                <a:spcPts val="0"/>
              </a:spcAft>
              <a:buSzPts val="1400"/>
              <a:buNone/>
              <a:defRPr b="0" i="0" sz="1800" u="none" cap="none" strike="noStrike">
                <a:solidFill>
                  <a:schemeClr val="lt1"/>
                </a:solidFill>
                <a:latin typeface="Arial"/>
                <a:ea typeface="Arial"/>
                <a:cs typeface="Arial"/>
                <a:sym typeface="Arial"/>
              </a:defRPr>
            </a:lvl9pPr>
          </a:lstStyle>
          <a:p/>
        </p:txBody>
      </p:sp>
      <p:sp>
        <p:nvSpPr>
          <p:cNvPr id="291" name="Google Shape;291;p59"/>
          <p:cNvSpPr txBox="1"/>
          <p:nvPr>
            <p:ph idx="1" type="body"/>
          </p:nvPr>
        </p:nvSpPr>
        <p:spPr>
          <a:xfrm>
            <a:off x="302816" y="3185161"/>
            <a:ext cx="8416200" cy="5082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SzPts val="1280"/>
              <a:buNone/>
              <a:defRPr i="0" sz="1600">
                <a:solidFill>
                  <a:schemeClr val="dk1"/>
                </a:solidFill>
                <a:latin typeface="Arial"/>
                <a:ea typeface="Arial"/>
                <a:cs typeface="Arial"/>
                <a:sym typeface="Arial"/>
              </a:defRPr>
            </a:lvl1pPr>
            <a:lvl2pPr indent="-228600" lvl="1" marL="914400" algn="l">
              <a:lnSpc>
                <a:spcPct val="100000"/>
              </a:lnSpc>
              <a:spcBef>
                <a:spcPts val="600"/>
              </a:spcBef>
              <a:spcAft>
                <a:spcPts val="0"/>
              </a:spcAft>
              <a:buSzPts val="2000"/>
              <a:buNone/>
              <a:defRPr i="1">
                <a:latin typeface="Arial"/>
                <a:ea typeface="Arial"/>
                <a:cs typeface="Arial"/>
                <a:sym typeface="Arial"/>
              </a:defRPr>
            </a:lvl2pPr>
            <a:lvl3pPr indent="-228600" lvl="2" marL="1371600" algn="l">
              <a:lnSpc>
                <a:spcPct val="100000"/>
              </a:lnSpc>
              <a:spcBef>
                <a:spcPts val="600"/>
              </a:spcBef>
              <a:spcAft>
                <a:spcPts val="0"/>
              </a:spcAft>
              <a:buSzPts val="1440"/>
              <a:buNone/>
              <a:defRPr i="1">
                <a:latin typeface="Arial"/>
                <a:ea typeface="Arial"/>
                <a:cs typeface="Arial"/>
                <a:sym typeface="Arial"/>
              </a:defRPr>
            </a:lvl3pPr>
            <a:lvl4pPr indent="-228600" lvl="3" marL="1828800" algn="l">
              <a:lnSpc>
                <a:spcPct val="100000"/>
              </a:lnSpc>
              <a:spcBef>
                <a:spcPts val="600"/>
              </a:spcBef>
              <a:spcAft>
                <a:spcPts val="0"/>
              </a:spcAft>
              <a:buSzPts val="1600"/>
              <a:buNone/>
              <a:defRPr i="1">
                <a:latin typeface="Arial"/>
                <a:ea typeface="Arial"/>
                <a:cs typeface="Arial"/>
                <a:sym typeface="Arial"/>
              </a:defRPr>
            </a:lvl4pPr>
            <a:lvl5pPr indent="-228600" lvl="4" marL="2286000" algn="l">
              <a:lnSpc>
                <a:spcPct val="100000"/>
              </a:lnSpc>
              <a:spcBef>
                <a:spcPts val="600"/>
              </a:spcBef>
              <a:spcAft>
                <a:spcPts val="0"/>
              </a:spcAft>
              <a:buSzPts val="1600"/>
              <a:buNone/>
              <a:defRPr i="1">
                <a:latin typeface="Arial"/>
                <a:ea typeface="Arial"/>
                <a:cs typeface="Arial"/>
                <a:sym typeface="Arial"/>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292" name="Google Shape;292;p59"/>
          <p:cNvSpPr txBox="1"/>
          <p:nvPr>
            <p:ph idx="2" type="body"/>
          </p:nvPr>
        </p:nvSpPr>
        <p:spPr>
          <a:xfrm>
            <a:off x="317596" y="4102258"/>
            <a:ext cx="4191600" cy="426600"/>
          </a:xfrm>
          <a:prstGeom prst="rect">
            <a:avLst/>
          </a:prstGeom>
          <a:noFill/>
          <a:ln>
            <a:noFill/>
          </a:ln>
        </p:spPr>
        <p:txBody>
          <a:bodyPr anchorCtr="0" anchor="b" bIns="0" lIns="91425" spcFirstLastPara="1" rIns="91425" wrap="square" tIns="0">
            <a:noAutofit/>
          </a:bodyPr>
          <a:lstStyle>
            <a:lvl1pPr indent="-228600" lvl="0" marL="457200" algn="l">
              <a:lnSpc>
                <a:spcPct val="100000"/>
              </a:lnSpc>
              <a:spcBef>
                <a:spcPts val="0"/>
              </a:spcBef>
              <a:spcAft>
                <a:spcPts val="0"/>
              </a:spcAft>
              <a:buSzPts val="1280"/>
              <a:buNone/>
              <a:defRPr i="0" sz="1600">
                <a:solidFill>
                  <a:schemeClr val="dk1"/>
                </a:solidFill>
              </a:defRPr>
            </a:lvl1pPr>
            <a:lvl2pPr indent="-342900" lvl="1" marL="914400" algn="l">
              <a:lnSpc>
                <a:spcPct val="100000"/>
              </a:lnSpc>
              <a:spcBef>
                <a:spcPts val="0"/>
              </a:spcBef>
              <a:spcAft>
                <a:spcPts val="0"/>
              </a:spcAft>
              <a:buSzPts val="1800"/>
              <a:buChar char="-"/>
              <a:defRPr sz="1800">
                <a:latin typeface="Arial"/>
                <a:ea typeface="Arial"/>
                <a:cs typeface="Arial"/>
                <a:sym typeface="Arial"/>
              </a:defRPr>
            </a:lvl2pPr>
            <a:lvl3pPr indent="-320039" lvl="2" marL="1371600" algn="l">
              <a:lnSpc>
                <a:spcPct val="100000"/>
              </a:lnSpc>
              <a:spcBef>
                <a:spcPts val="600"/>
              </a:spcBef>
              <a:spcAft>
                <a:spcPts val="0"/>
              </a:spcAft>
              <a:buSzPts val="1440"/>
              <a:buChar char="▪"/>
              <a:defRPr sz="1800">
                <a:latin typeface="Arial"/>
                <a:ea typeface="Arial"/>
                <a:cs typeface="Arial"/>
                <a:sym typeface="Arial"/>
              </a:defRPr>
            </a:lvl3pPr>
            <a:lvl4pPr indent="-342900" lvl="3" marL="1828800" algn="l">
              <a:lnSpc>
                <a:spcPct val="100000"/>
              </a:lnSpc>
              <a:spcBef>
                <a:spcPts val="600"/>
              </a:spcBef>
              <a:spcAft>
                <a:spcPts val="0"/>
              </a:spcAft>
              <a:buSzPts val="1800"/>
              <a:buChar char="-"/>
              <a:defRPr sz="1800">
                <a:latin typeface="Arial"/>
                <a:ea typeface="Arial"/>
                <a:cs typeface="Arial"/>
                <a:sym typeface="Arial"/>
              </a:defRPr>
            </a:lvl4pPr>
            <a:lvl5pPr indent="-320039" lvl="4" marL="2286000" algn="l">
              <a:lnSpc>
                <a:spcPct val="200000"/>
              </a:lnSpc>
              <a:spcBef>
                <a:spcPts val="600"/>
              </a:spcBef>
              <a:spcAft>
                <a:spcPts val="0"/>
              </a:spcAft>
              <a:buSzPts val="1440"/>
              <a:buChar char="▪"/>
              <a:defRPr sz="1800">
                <a:latin typeface="Arial"/>
                <a:ea typeface="Arial"/>
                <a:cs typeface="Arial"/>
                <a:sym typeface="Arial"/>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pic>
        <p:nvPicPr>
          <p:cNvPr id="293" name="Google Shape;293;p59"/>
          <p:cNvPicPr preferRelativeResize="0"/>
          <p:nvPr/>
        </p:nvPicPr>
        <p:blipFill rotWithShape="1">
          <a:blip r:embed="rId2">
            <a:alphaModFix/>
          </a:blip>
          <a:srcRect b="0" l="0" r="0" t="0"/>
          <a:stretch/>
        </p:blipFill>
        <p:spPr>
          <a:xfrm>
            <a:off x="428220" y="355058"/>
            <a:ext cx="822960" cy="822960"/>
          </a:xfrm>
          <a:prstGeom prst="rect">
            <a:avLst/>
          </a:prstGeom>
          <a:noFill/>
          <a:ln>
            <a:noFill/>
          </a:ln>
        </p:spPr>
      </p:pic>
      <p:pic>
        <p:nvPicPr>
          <p:cNvPr id="294" name="Google Shape;294;p59"/>
          <p:cNvPicPr preferRelativeResize="0"/>
          <p:nvPr/>
        </p:nvPicPr>
        <p:blipFill rotWithShape="1">
          <a:blip r:embed="rId3">
            <a:alphaModFix/>
          </a:blip>
          <a:srcRect b="0" l="0" r="0" t="0"/>
          <a:stretch/>
        </p:blipFill>
        <p:spPr>
          <a:xfrm>
            <a:off x="427922" y="348125"/>
            <a:ext cx="823184" cy="822960"/>
          </a:xfrm>
          <a:prstGeom prst="rect">
            <a:avLst/>
          </a:prstGeom>
          <a:noFill/>
          <a:ln>
            <a:noFill/>
          </a:ln>
        </p:spPr>
      </p:pic>
      <p:pic>
        <p:nvPicPr>
          <p:cNvPr id="295" name="Google Shape;295;p59"/>
          <p:cNvPicPr preferRelativeResize="0"/>
          <p:nvPr/>
        </p:nvPicPr>
        <p:blipFill rotWithShape="1">
          <a:blip r:embed="rId4">
            <a:alphaModFix amt="45000"/>
          </a:blip>
          <a:srcRect b="0" l="0" r="32083" t="0"/>
          <a:stretch/>
        </p:blipFill>
        <p:spPr>
          <a:xfrm>
            <a:off x="2244538" y="137689"/>
            <a:ext cx="5174596" cy="1265136"/>
          </a:xfrm>
          <a:prstGeom prst="rect">
            <a:avLst/>
          </a:prstGeom>
          <a:noFill/>
          <a:ln>
            <a:noFill/>
          </a:ln>
        </p:spPr>
      </p:pic>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Slide-Navy">
  <p:cSld name="Bullet Slide-Navy">
    <p:bg>
      <p:bgPr>
        <a:solidFill>
          <a:schemeClr val="dk2"/>
        </a:solidFill>
      </p:bgPr>
    </p:bg>
    <p:spTree>
      <p:nvGrpSpPr>
        <p:cNvPr id="296" name="Shape 296"/>
        <p:cNvGrpSpPr/>
        <p:nvPr/>
      </p:nvGrpSpPr>
      <p:grpSpPr>
        <a:xfrm>
          <a:off x="0" y="0"/>
          <a:ext cx="0" cy="0"/>
          <a:chOff x="0" y="0"/>
          <a:chExt cx="0" cy="0"/>
        </a:xfrm>
      </p:grpSpPr>
      <p:sp>
        <p:nvSpPr>
          <p:cNvPr id="297" name="Google Shape;297;p60"/>
          <p:cNvSpPr txBox="1"/>
          <p:nvPr>
            <p:ph idx="11" type="ftr"/>
          </p:nvPr>
        </p:nvSpPr>
        <p:spPr>
          <a:xfrm>
            <a:off x="548153" y="4852598"/>
            <a:ext cx="4311000" cy="103500"/>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8" name="Google Shape;298;p60"/>
          <p:cNvSpPr txBox="1"/>
          <p:nvPr>
            <p:ph idx="12" type="sldNum"/>
          </p:nvPr>
        </p:nvSpPr>
        <p:spPr>
          <a:xfrm>
            <a:off x="272108" y="4840130"/>
            <a:ext cx="246000" cy="116400"/>
          </a:xfrm>
          <a:prstGeom prst="rect">
            <a:avLst/>
          </a:prstGeom>
          <a:noFill/>
          <a:ln>
            <a:noFill/>
          </a:ln>
        </p:spPr>
        <p:txBody>
          <a:bodyPr anchorCtr="0" anchor="b"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299" name="Google Shape;299;p60"/>
          <p:cNvSpPr txBox="1"/>
          <p:nvPr>
            <p:ph type="title"/>
          </p:nvPr>
        </p:nvSpPr>
        <p:spPr>
          <a:xfrm>
            <a:off x="453585" y="318751"/>
            <a:ext cx="8173500" cy="458700"/>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Clr>
                <a:schemeClr val="lt1"/>
              </a:buClr>
              <a:buSzPts val="3600"/>
              <a:buFont typeface="Garamond"/>
              <a:buNone/>
              <a:defRPr sz="3600">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0" name="Google Shape;300;p60"/>
          <p:cNvSpPr txBox="1"/>
          <p:nvPr>
            <p:ph idx="1" type="body"/>
          </p:nvPr>
        </p:nvSpPr>
        <p:spPr>
          <a:xfrm>
            <a:off x="457202" y="695741"/>
            <a:ext cx="8169900" cy="3579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SzPts val="1440"/>
              <a:buNone/>
              <a:defRPr i="0" sz="1800">
                <a:latin typeface="Arial"/>
                <a:ea typeface="Arial"/>
                <a:cs typeface="Arial"/>
                <a:sym typeface="Arial"/>
              </a:defRPr>
            </a:lvl1pPr>
            <a:lvl2pPr indent="-228600" lvl="1" marL="914400" algn="l">
              <a:lnSpc>
                <a:spcPct val="100000"/>
              </a:lnSpc>
              <a:spcBef>
                <a:spcPts val="600"/>
              </a:spcBef>
              <a:spcAft>
                <a:spcPts val="0"/>
              </a:spcAft>
              <a:buSzPts val="2000"/>
              <a:buNone/>
              <a:defRPr i="1">
                <a:latin typeface="Arial"/>
                <a:ea typeface="Arial"/>
                <a:cs typeface="Arial"/>
                <a:sym typeface="Arial"/>
              </a:defRPr>
            </a:lvl2pPr>
            <a:lvl3pPr indent="-228600" lvl="2" marL="1371600" algn="l">
              <a:lnSpc>
                <a:spcPct val="100000"/>
              </a:lnSpc>
              <a:spcBef>
                <a:spcPts val="600"/>
              </a:spcBef>
              <a:spcAft>
                <a:spcPts val="0"/>
              </a:spcAft>
              <a:buSzPts val="1440"/>
              <a:buNone/>
              <a:defRPr i="1">
                <a:latin typeface="Arial"/>
                <a:ea typeface="Arial"/>
                <a:cs typeface="Arial"/>
                <a:sym typeface="Arial"/>
              </a:defRPr>
            </a:lvl3pPr>
            <a:lvl4pPr indent="-228600" lvl="3" marL="1828800" algn="l">
              <a:lnSpc>
                <a:spcPct val="100000"/>
              </a:lnSpc>
              <a:spcBef>
                <a:spcPts val="600"/>
              </a:spcBef>
              <a:spcAft>
                <a:spcPts val="0"/>
              </a:spcAft>
              <a:buSzPts val="1600"/>
              <a:buNone/>
              <a:defRPr i="1">
                <a:latin typeface="Arial"/>
                <a:ea typeface="Arial"/>
                <a:cs typeface="Arial"/>
                <a:sym typeface="Arial"/>
              </a:defRPr>
            </a:lvl4pPr>
            <a:lvl5pPr indent="-228600" lvl="4" marL="2286000" algn="l">
              <a:lnSpc>
                <a:spcPct val="100000"/>
              </a:lnSpc>
              <a:spcBef>
                <a:spcPts val="600"/>
              </a:spcBef>
              <a:spcAft>
                <a:spcPts val="0"/>
              </a:spcAft>
              <a:buSzPts val="1600"/>
              <a:buNone/>
              <a:defRPr i="1">
                <a:latin typeface="Arial"/>
                <a:ea typeface="Arial"/>
                <a:cs typeface="Arial"/>
                <a:sym typeface="Arial"/>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301" name="Google Shape;301;p60"/>
          <p:cNvSpPr txBox="1"/>
          <p:nvPr>
            <p:ph idx="2" type="body"/>
          </p:nvPr>
        </p:nvSpPr>
        <p:spPr>
          <a:xfrm>
            <a:off x="459686" y="1401418"/>
            <a:ext cx="8137800" cy="2931900"/>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0"/>
              </a:spcBef>
              <a:spcAft>
                <a:spcPts val="0"/>
              </a:spcAft>
              <a:buSzPts val="1440"/>
              <a:buChar char="▪"/>
              <a:defRPr/>
            </a:lvl1pPr>
            <a:lvl2pPr indent="-355600" lvl="1" marL="914400" algn="l">
              <a:lnSpc>
                <a:spcPct val="100000"/>
              </a:lnSpc>
              <a:spcBef>
                <a:spcPts val="600"/>
              </a:spcBef>
              <a:spcAft>
                <a:spcPts val="0"/>
              </a:spcAft>
              <a:buClr>
                <a:schemeClr val="lt1"/>
              </a:buClr>
              <a:buSzPts val="2000"/>
              <a:buChar char="-"/>
              <a:defRPr/>
            </a:lvl2pPr>
            <a:lvl3pPr indent="-320039" lvl="2" marL="1371600" algn="l">
              <a:lnSpc>
                <a:spcPct val="100000"/>
              </a:lnSpc>
              <a:spcBef>
                <a:spcPts val="600"/>
              </a:spcBef>
              <a:spcAft>
                <a:spcPts val="0"/>
              </a:spcAft>
              <a:buSzPts val="1440"/>
              <a:buChar char="▪"/>
              <a:defRPr/>
            </a:lvl3pPr>
            <a:lvl4pPr indent="-330200" lvl="3" marL="1828800" algn="l">
              <a:lnSpc>
                <a:spcPct val="100000"/>
              </a:lnSpc>
              <a:spcBef>
                <a:spcPts val="600"/>
              </a:spcBef>
              <a:spcAft>
                <a:spcPts val="0"/>
              </a:spcAft>
              <a:buClr>
                <a:schemeClr val="lt1"/>
              </a:buClr>
              <a:buSzPts val="1600"/>
              <a:buChar char="-"/>
              <a:defRPr/>
            </a:lvl4pPr>
            <a:lvl5pPr indent="-320039" lvl="4" marL="2286000" algn="l">
              <a:lnSpc>
                <a:spcPct val="200000"/>
              </a:lnSpc>
              <a:spcBef>
                <a:spcPts val="600"/>
              </a:spcBef>
              <a:spcAft>
                <a:spcPts val="0"/>
              </a:spcAft>
              <a:buSzPts val="144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 Navy">
  <p:cSld name="Blank Slide – Navy">
    <p:bg>
      <p:bgPr>
        <a:solidFill>
          <a:schemeClr val="dk2"/>
        </a:solidFill>
      </p:bgPr>
    </p:bg>
    <p:spTree>
      <p:nvGrpSpPr>
        <p:cNvPr id="302" name="Shape 302"/>
        <p:cNvGrpSpPr/>
        <p:nvPr/>
      </p:nvGrpSpPr>
      <p:grpSpPr>
        <a:xfrm>
          <a:off x="0" y="0"/>
          <a:ext cx="0" cy="0"/>
          <a:chOff x="0" y="0"/>
          <a:chExt cx="0" cy="0"/>
        </a:xfrm>
      </p:grpSpPr>
      <p:sp>
        <p:nvSpPr>
          <p:cNvPr id="303" name="Google Shape;303;p61"/>
          <p:cNvSpPr txBox="1"/>
          <p:nvPr>
            <p:ph idx="11" type="ftr"/>
          </p:nvPr>
        </p:nvSpPr>
        <p:spPr>
          <a:xfrm>
            <a:off x="548153" y="4852598"/>
            <a:ext cx="4311000" cy="103500"/>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4" name="Google Shape;304;p61"/>
          <p:cNvSpPr txBox="1"/>
          <p:nvPr>
            <p:ph idx="12" type="sldNum"/>
          </p:nvPr>
        </p:nvSpPr>
        <p:spPr>
          <a:xfrm>
            <a:off x="272108" y="4840130"/>
            <a:ext cx="246000" cy="116400"/>
          </a:xfrm>
          <a:prstGeom prst="rect">
            <a:avLst/>
          </a:prstGeom>
          <a:noFill/>
          <a:ln>
            <a:noFill/>
          </a:ln>
        </p:spPr>
        <p:txBody>
          <a:bodyPr anchorCtr="0" anchor="b"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Slide – Navy">
  <p:cSld name="Chart Slide – Navy">
    <p:bg>
      <p:bgPr>
        <a:solidFill>
          <a:schemeClr val="dk2"/>
        </a:solidFill>
      </p:bgPr>
    </p:bg>
    <p:spTree>
      <p:nvGrpSpPr>
        <p:cNvPr id="305" name="Shape 305"/>
        <p:cNvGrpSpPr/>
        <p:nvPr/>
      </p:nvGrpSpPr>
      <p:grpSpPr>
        <a:xfrm>
          <a:off x="0" y="0"/>
          <a:ext cx="0" cy="0"/>
          <a:chOff x="0" y="0"/>
          <a:chExt cx="0" cy="0"/>
        </a:xfrm>
      </p:grpSpPr>
      <p:sp>
        <p:nvSpPr>
          <p:cNvPr id="306" name="Google Shape;306;p62"/>
          <p:cNvSpPr txBox="1"/>
          <p:nvPr>
            <p:ph idx="11" type="ftr"/>
          </p:nvPr>
        </p:nvSpPr>
        <p:spPr>
          <a:xfrm>
            <a:off x="548153" y="4852598"/>
            <a:ext cx="4311000" cy="103500"/>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7" name="Google Shape;307;p62"/>
          <p:cNvSpPr txBox="1"/>
          <p:nvPr>
            <p:ph idx="12" type="sldNum"/>
          </p:nvPr>
        </p:nvSpPr>
        <p:spPr>
          <a:xfrm>
            <a:off x="272108" y="4840130"/>
            <a:ext cx="246000" cy="116400"/>
          </a:xfrm>
          <a:prstGeom prst="rect">
            <a:avLst/>
          </a:prstGeom>
          <a:noFill/>
          <a:ln>
            <a:noFill/>
          </a:ln>
        </p:spPr>
        <p:txBody>
          <a:bodyPr anchorCtr="0" anchor="b"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308" name="Google Shape;308;p62"/>
          <p:cNvSpPr/>
          <p:nvPr>
            <p:ph idx="2" type="chart"/>
          </p:nvPr>
        </p:nvSpPr>
        <p:spPr>
          <a:xfrm>
            <a:off x="268360" y="352446"/>
            <a:ext cx="8587500" cy="39729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chemeClr val="accent1"/>
              </a:buClr>
              <a:buSzPts val="1760"/>
              <a:buFont typeface="Noto Sans Symbols"/>
              <a:buNone/>
              <a:defRPr b="0" i="0" sz="2200" u="none" cap="none" strike="noStrike">
                <a:solidFill>
                  <a:schemeClr val="lt1"/>
                </a:solidFill>
                <a:latin typeface="Arial"/>
                <a:ea typeface="Arial"/>
                <a:cs typeface="Arial"/>
                <a:sym typeface="Arial"/>
              </a:defRPr>
            </a:lvl1pPr>
            <a:lvl2pPr lvl="1" marR="0" algn="l">
              <a:lnSpc>
                <a:spcPct val="100000"/>
              </a:lnSpc>
              <a:spcBef>
                <a:spcPts val="6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2pPr>
            <a:lvl3pPr lvl="2" marR="0" algn="l">
              <a:lnSpc>
                <a:spcPct val="100000"/>
              </a:lnSpc>
              <a:spcBef>
                <a:spcPts val="600"/>
              </a:spcBef>
              <a:spcAft>
                <a:spcPts val="0"/>
              </a:spcAft>
              <a:buClr>
                <a:schemeClr val="accent1"/>
              </a:buClr>
              <a:buSzPts val="1440"/>
              <a:buFont typeface="Noto Sans Symbols"/>
              <a:buChar char="▪"/>
              <a:defRPr b="0" i="0" sz="1800" u="none" cap="none" strike="noStrike">
                <a:solidFill>
                  <a:schemeClr val="lt1"/>
                </a:solidFill>
                <a:latin typeface="Arial"/>
                <a:ea typeface="Arial"/>
                <a:cs typeface="Arial"/>
                <a:sym typeface="Arial"/>
              </a:defRPr>
            </a:lvl3pPr>
            <a:lvl4pPr lvl="3" marR="0" algn="l">
              <a:lnSpc>
                <a:spcPct val="100000"/>
              </a:lnSpc>
              <a:spcBef>
                <a:spcPts val="600"/>
              </a:spcBef>
              <a:spcAft>
                <a:spcPts val="0"/>
              </a:spcAft>
              <a:buClr>
                <a:schemeClr val="lt1"/>
              </a:buClr>
              <a:buSzPts val="1600"/>
              <a:buFont typeface="Arial"/>
              <a:buChar char="-"/>
              <a:defRPr b="0" i="0" sz="1600" u="none" cap="none" strike="noStrike">
                <a:solidFill>
                  <a:schemeClr val="lt1"/>
                </a:solidFill>
                <a:latin typeface="Arial"/>
                <a:ea typeface="Arial"/>
                <a:cs typeface="Arial"/>
                <a:sym typeface="Arial"/>
              </a:defRPr>
            </a:lvl4pPr>
            <a:lvl5pPr lvl="4" marR="0" algn="l">
              <a:lnSpc>
                <a:spcPct val="200000"/>
              </a:lnSpc>
              <a:spcBef>
                <a:spcPts val="600"/>
              </a:spcBef>
              <a:spcAft>
                <a:spcPts val="0"/>
              </a:spcAft>
              <a:buClr>
                <a:srgbClr val="18A3AC"/>
              </a:buClr>
              <a:buSzPts val="1600"/>
              <a:buFont typeface="Noto Sans Symbols"/>
              <a:buChar char="▪"/>
              <a:defRPr b="0" i="0" sz="2000" u="none" cap="none" strike="noStrike">
                <a:solidFill>
                  <a:schemeClr val="lt1"/>
                </a:solidFill>
                <a:latin typeface="Garamond"/>
                <a:ea typeface="Garamond"/>
                <a:cs typeface="Garamond"/>
                <a:sym typeface="Garamond"/>
              </a:defRPr>
            </a:lvl5pPr>
            <a:lvl6pPr lvl="5" marR="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6pPr>
            <a:lvl7pPr lvl="6" marR="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7pPr>
            <a:lvl8pPr lvl="7" marR="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8pPr>
            <a:lvl9pPr lvl="8" marR="0" algn="l">
              <a:spcBef>
                <a:spcPts val="4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9pPr>
          </a:lstStyle>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Slide – Navy">
  <p:cSld name="Two Column Slide – Navy">
    <p:bg>
      <p:bgPr>
        <a:solidFill>
          <a:schemeClr val="dk2"/>
        </a:solidFill>
      </p:bgPr>
    </p:bg>
    <p:spTree>
      <p:nvGrpSpPr>
        <p:cNvPr id="309" name="Shape 309"/>
        <p:cNvGrpSpPr/>
        <p:nvPr/>
      </p:nvGrpSpPr>
      <p:grpSpPr>
        <a:xfrm>
          <a:off x="0" y="0"/>
          <a:ext cx="0" cy="0"/>
          <a:chOff x="0" y="0"/>
          <a:chExt cx="0" cy="0"/>
        </a:xfrm>
      </p:grpSpPr>
      <p:sp>
        <p:nvSpPr>
          <p:cNvPr id="310" name="Google Shape;310;p63"/>
          <p:cNvSpPr txBox="1"/>
          <p:nvPr>
            <p:ph idx="11" type="ftr"/>
          </p:nvPr>
        </p:nvSpPr>
        <p:spPr>
          <a:xfrm>
            <a:off x="548153" y="4852598"/>
            <a:ext cx="4311000" cy="103500"/>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1" name="Google Shape;311;p63"/>
          <p:cNvSpPr txBox="1"/>
          <p:nvPr>
            <p:ph idx="12" type="sldNum"/>
          </p:nvPr>
        </p:nvSpPr>
        <p:spPr>
          <a:xfrm>
            <a:off x="272108" y="4840130"/>
            <a:ext cx="246000" cy="116400"/>
          </a:xfrm>
          <a:prstGeom prst="rect">
            <a:avLst/>
          </a:prstGeom>
          <a:noFill/>
          <a:ln>
            <a:noFill/>
          </a:ln>
        </p:spPr>
        <p:txBody>
          <a:bodyPr anchorCtr="0" anchor="b"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312" name="Google Shape;312;p63"/>
          <p:cNvSpPr txBox="1"/>
          <p:nvPr>
            <p:ph type="title"/>
          </p:nvPr>
        </p:nvSpPr>
        <p:spPr>
          <a:xfrm>
            <a:off x="453585" y="318751"/>
            <a:ext cx="8173500" cy="458700"/>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Clr>
                <a:schemeClr val="lt1"/>
              </a:buClr>
              <a:buSzPts val="3600"/>
              <a:buFont typeface="Garamond"/>
              <a:buNone/>
              <a:defRPr sz="3600">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3" name="Google Shape;313;p63"/>
          <p:cNvSpPr txBox="1"/>
          <p:nvPr>
            <p:ph idx="1" type="body"/>
          </p:nvPr>
        </p:nvSpPr>
        <p:spPr>
          <a:xfrm>
            <a:off x="457202" y="695742"/>
            <a:ext cx="8169900" cy="334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SzPts val="1440"/>
              <a:buNone/>
              <a:defRPr i="0" sz="1800">
                <a:latin typeface="Arial"/>
                <a:ea typeface="Arial"/>
                <a:cs typeface="Arial"/>
                <a:sym typeface="Arial"/>
              </a:defRPr>
            </a:lvl1pPr>
            <a:lvl2pPr indent="-228600" lvl="1" marL="914400" algn="l">
              <a:lnSpc>
                <a:spcPct val="100000"/>
              </a:lnSpc>
              <a:spcBef>
                <a:spcPts val="600"/>
              </a:spcBef>
              <a:spcAft>
                <a:spcPts val="0"/>
              </a:spcAft>
              <a:buSzPts val="2000"/>
              <a:buNone/>
              <a:defRPr i="1">
                <a:latin typeface="Arial"/>
                <a:ea typeface="Arial"/>
                <a:cs typeface="Arial"/>
                <a:sym typeface="Arial"/>
              </a:defRPr>
            </a:lvl2pPr>
            <a:lvl3pPr indent="-228600" lvl="2" marL="1371600" algn="l">
              <a:lnSpc>
                <a:spcPct val="100000"/>
              </a:lnSpc>
              <a:spcBef>
                <a:spcPts val="600"/>
              </a:spcBef>
              <a:spcAft>
                <a:spcPts val="0"/>
              </a:spcAft>
              <a:buSzPts val="1440"/>
              <a:buNone/>
              <a:defRPr i="1">
                <a:latin typeface="Arial"/>
                <a:ea typeface="Arial"/>
                <a:cs typeface="Arial"/>
                <a:sym typeface="Arial"/>
              </a:defRPr>
            </a:lvl3pPr>
            <a:lvl4pPr indent="-228600" lvl="3" marL="1828800" algn="l">
              <a:lnSpc>
                <a:spcPct val="100000"/>
              </a:lnSpc>
              <a:spcBef>
                <a:spcPts val="600"/>
              </a:spcBef>
              <a:spcAft>
                <a:spcPts val="0"/>
              </a:spcAft>
              <a:buSzPts val="1600"/>
              <a:buNone/>
              <a:defRPr i="1">
                <a:latin typeface="Arial"/>
                <a:ea typeface="Arial"/>
                <a:cs typeface="Arial"/>
                <a:sym typeface="Arial"/>
              </a:defRPr>
            </a:lvl4pPr>
            <a:lvl5pPr indent="-228600" lvl="4" marL="2286000" algn="l">
              <a:lnSpc>
                <a:spcPct val="100000"/>
              </a:lnSpc>
              <a:spcBef>
                <a:spcPts val="600"/>
              </a:spcBef>
              <a:spcAft>
                <a:spcPts val="0"/>
              </a:spcAft>
              <a:buSzPts val="1600"/>
              <a:buNone/>
              <a:defRPr i="1">
                <a:latin typeface="Arial"/>
                <a:ea typeface="Arial"/>
                <a:cs typeface="Arial"/>
                <a:sym typeface="Arial"/>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314" name="Google Shape;314;p63"/>
          <p:cNvSpPr txBox="1"/>
          <p:nvPr>
            <p:ph idx="2" type="body"/>
          </p:nvPr>
        </p:nvSpPr>
        <p:spPr>
          <a:xfrm>
            <a:off x="456925" y="1420745"/>
            <a:ext cx="3826800" cy="2853000"/>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0"/>
              </a:spcBef>
              <a:spcAft>
                <a:spcPts val="0"/>
              </a:spcAft>
              <a:buSzPts val="1440"/>
              <a:buChar char="▪"/>
              <a:defRPr/>
            </a:lvl1pPr>
            <a:lvl2pPr indent="-355600" lvl="1" marL="914400" algn="l">
              <a:lnSpc>
                <a:spcPct val="100000"/>
              </a:lnSpc>
              <a:spcBef>
                <a:spcPts val="600"/>
              </a:spcBef>
              <a:spcAft>
                <a:spcPts val="0"/>
              </a:spcAft>
              <a:buClr>
                <a:schemeClr val="lt1"/>
              </a:buClr>
              <a:buSzPts val="2000"/>
              <a:buChar char="-"/>
              <a:defRPr/>
            </a:lvl2pPr>
            <a:lvl3pPr indent="-320039" lvl="2" marL="1371600" algn="l">
              <a:lnSpc>
                <a:spcPct val="100000"/>
              </a:lnSpc>
              <a:spcBef>
                <a:spcPts val="600"/>
              </a:spcBef>
              <a:spcAft>
                <a:spcPts val="0"/>
              </a:spcAft>
              <a:buSzPts val="1440"/>
              <a:buChar char="▪"/>
              <a:defRPr/>
            </a:lvl3pPr>
            <a:lvl4pPr indent="-330200" lvl="3" marL="1828800" algn="l">
              <a:lnSpc>
                <a:spcPct val="100000"/>
              </a:lnSpc>
              <a:spcBef>
                <a:spcPts val="600"/>
              </a:spcBef>
              <a:spcAft>
                <a:spcPts val="0"/>
              </a:spcAft>
              <a:buClr>
                <a:schemeClr val="lt1"/>
              </a:buClr>
              <a:buSzPts val="1600"/>
              <a:buChar char="-"/>
              <a:defRPr/>
            </a:lvl4pPr>
            <a:lvl5pPr indent="-320039" lvl="4" marL="2286000" algn="l">
              <a:lnSpc>
                <a:spcPct val="200000"/>
              </a:lnSpc>
              <a:spcBef>
                <a:spcPts val="600"/>
              </a:spcBef>
              <a:spcAft>
                <a:spcPts val="0"/>
              </a:spcAft>
              <a:buSzPts val="144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315" name="Google Shape;315;p63"/>
          <p:cNvSpPr txBox="1"/>
          <p:nvPr>
            <p:ph idx="3" type="body"/>
          </p:nvPr>
        </p:nvSpPr>
        <p:spPr>
          <a:xfrm>
            <a:off x="4790386" y="1420745"/>
            <a:ext cx="3826800" cy="2853000"/>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0"/>
              </a:spcBef>
              <a:spcAft>
                <a:spcPts val="0"/>
              </a:spcAft>
              <a:buSzPts val="1440"/>
              <a:buChar char="▪"/>
              <a:defRPr/>
            </a:lvl1pPr>
            <a:lvl2pPr indent="-355600" lvl="1" marL="914400" algn="l">
              <a:lnSpc>
                <a:spcPct val="100000"/>
              </a:lnSpc>
              <a:spcBef>
                <a:spcPts val="600"/>
              </a:spcBef>
              <a:spcAft>
                <a:spcPts val="0"/>
              </a:spcAft>
              <a:buClr>
                <a:schemeClr val="lt1"/>
              </a:buClr>
              <a:buSzPts val="2000"/>
              <a:buChar char="-"/>
              <a:defRPr/>
            </a:lvl2pPr>
            <a:lvl3pPr indent="-320039" lvl="2" marL="1371600" algn="l">
              <a:lnSpc>
                <a:spcPct val="100000"/>
              </a:lnSpc>
              <a:spcBef>
                <a:spcPts val="600"/>
              </a:spcBef>
              <a:spcAft>
                <a:spcPts val="0"/>
              </a:spcAft>
              <a:buSzPts val="1440"/>
              <a:buChar char="▪"/>
              <a:defRPr/>
            </a:lvl3pPr>
            <a:lvl4pPr indent="-330200" lvl="3" marL="1828800" algn="l">
              <a:lnSpc>
                <a:spcPct val="100000"/>
              </a:lnSpc>
              <a:spcBef>
                <a:spcPts val="600"/>
              </a:spcBef>
              <a:spcAft>
                <a:spcPts val="0"/>
              </a:spcAft>
              <a:buClr>
                <a:schemeClr val="lt1"/>
              </a:buClr>
              <a:buSzPts val="1600"/>
              <a:buChar char="-"/>
              <a:defRPr/>
            </a:lvl4pPr>
            <a:lvl5pPr indent="-320039" lvl="4" marL="2286000" algn="l">
              <a:lnSpc>
                <a:spcPct val="200000"/>
              </a:lnSpc>
              <a:spcBef>
                <a:spcPts val="600"/>
              </a:spcBef>
              <a:spcAft>
                <a:spcPts val="0"/>
              </a:spcAft>
              <a:buSzPts val="144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Slide – White">
  <p:cSld name="Chart Slide – White">
    <p:spTree>
      <p:nvGrpSpPr>
        <p:cNvPr id="316" name="Shape 316"/>
        <p:cNvGrpSpPr/>
        <p:nvPr/>
      </p:nvGrpSpPr>
      <p:grpSpPr>
        <a:xfrm>
          <a:off x="0" y="0"/>
          <a:ext cx="0" cy="0"/>
          <a:chOff x="0" y="0"/>
          <a:chExt cx="0" cy="0"/>
        </a:xfrm>
      </p:grpSpPr>
      <p:sp>
        <p:nvSpPr>
          <p:cNvPr id="317" name="Google Shape;317;p64"/>
          <p:cNvSpPr txBox="1"/>
          <p:nvPr>
            <p:ph idx="11" type="ftr"/>
          </p:nvPr>
        </p:nvSpPr>
        <p:spPr>
          <a:xfrm>
            <a:off x="548153" y="4852598"/>
            <a:ext cx="4311000" cy="103500"/>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8" name="Google Shape;318;p64"/>
          <p:cNvSpPr txBox="1"/>
          <p:nvPr>
            <p:ph idx="12" type="sldNum"/>
          </p:nvPr>
        </p:nvSpPr>
        <p:spPr>
          <a:xfrm>
            <a:off x="272108" y="4840130"/>
            <a:ext cx="246000" cy="116400"/>
          </a:xfrm>
          <a:prstGeom prst="rect">
            <a:avLst/>
          </a:prstGeom>
          <a:noFill/>
          <a:ln>
            <a:noFill/>
          </a:ln>
        </p:spPr>
        <p:txBody>
          <a:bodyPr anchorCtr="0" anchor="b"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319" name="Google Shape;319;p64"/>
          <p:cNvSpPr/>
          <p:nvPr>
            <p:ph idx="2" type="chart"/>
          </p:nvPr>
        </p:nvSpPr>
        <p:spPr>
          <a:xfrm>
            <a:off x="268360" y="352446"/>
            <a:ext cx="8587500" cy="39729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chemeClr val="accent1"/>
              </a:buClr>
              <a:buSzPts val="1760"/>
              <a:buFont typeface="Noto Sans Symbols"/>
              <a:buNone/>
              <a:defRPr b="0" i="0" sz="2200" u="none" cap="none" strike="noStrike">
                <a:solidFill>
                  <a:schemeClr val="dk1"/>
                </a:solidFill>
                <a:latin typeface="Arial"/>
                <a:ea typeface="Arial"/>
                <a:cs typeface="Arial"/>
                <a:sym typeface="Arial"/>
              </a:defRPr>
            </a:lvl1pPr>
            <a:lvl2pPr lvl="1" marR="0" algn="l">
              <a:lnSpc>
                <a:spcPct val="100000"/>
              </a:lnSpc>
              <a:spcBef>
                <a:spcPts val="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lvl="2" marR="0" algn="l">
              <a:lnSpc>
                <a:spcPct val="100000"/>
              </a:lnSpc>
              <a:spcBef>
                <a:spcPts val="600"/>
              </a:spcBef>
              <a:spcAft>
                <a:spcPts val="0"/>
              </a:spcAft>
              <a:buClr>
                <a:schemeClr val="accent1"/>
              </a:buClr>
              <a:buSzPts val="1440"/>
              <a:buFont typeface="Noto Sans Symbols"/>
              <a:buChar char="▪"/>
              <a:defRPr b="0" i="0" sz="1800" u="none" cap="none" strike="noStrike">
                <a:solidFill>
                  <a:schemeClr val="dk1"/>
                </a:solidFill>
                <a:latin typeface="Arial"/>
                <a:ea typeface="Arial"/>
                <a:cs typeface="Arial"/>
                <a:sym typeface="Arial"/>
              </a:defRPr>
            </a:lvl3pPr>
            <a:lvl4pPr lvl="3" marR="0" algn="l">
              <a:lnSpc>
                <a:spcPct val="100000"/>
              </a:lnSpc>
              <a:spcBef>
                <a:spcPts val="6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lvl="4" marR="0" algn="l">
              <a:lnSpc>
                <a:spcPct val="200000"/>
              </a:lnSpc>
              <a:spcBef>
                <a:spcPts val="600"/>
              </a:spcBef>
              <a:spcAft>
                <a:spcPts val="0"/>
              </a:spcAft>
              <a:buClr>
                <a:srgbClr val="18A3AC"/>
              </a:buClr>
              <a:buSzPts val="1600"/>
              <a:buFont typeface="Noto Sans Symbols"/>
              <a:buChar char="▪"/>
              <a:defRPr b="0" i="0" sz="2000" u="none" cap="none" strike="noStrike">
                <a:solidFill>
                  <a:schemeClr val="dk1"/>
                </a:solidFill>
                <a:latin typeface="Garamond"/>
                <a:ea typeface="Garamond"/>
                <a:cs typeface="Garamond"/>
                <a:sym typeface="Garamond"/>
              </a:defRPr>
            </a:lvl5pPr>
            <a:lvl6pPr lvl="5"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Slide – White">
  <p:cSld name="Two Column Slide – White">
    <p:spTree>
      <p:nvGrpSpPr>
        <p:cNvPr id="320" name="Shape 320"/>
        <p:cNvGrpSpPr/>
        <p:nvPr/>
      </p:nvGrpSpPr>
      <p:grpSpPr>
        <a:xfrm>
          <a:off x="0" y="0"/>
          <a:ext cx="0" cy="0"/>
          <a:chOff x="0" y="0"/>
          <a:chExt cx="0" cy="0"/>
        </a:xfrm>
      </p:grpSpPr>
      <p:sp>
        <p:nvSpPr>
          <p:cNvPr id="321" name="Google Shape;321;p65"/>
          <p:cNvSpPr txBox="1"/>
          <p:nvPr>
            <p:ph idx="11" type="ftr"/>
          </p:nvPr>
        </p:nvSpPr>
        <p:spPr>
          <a:xfrm>
            <a:off x="548153" y="4852598"/>
            <a:ext cx="4311000" cy="103500"/>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2" name="Google Shape;322;p65"/>
          <p:cNvSpPr txBox="1"/>
          <p:nvPr>
            <p:ph idx="12" type="sldNum"/>
          </p:nvPr>
        </p:nvSpPr>
        <p:spPr>
          <a:xfrm>
            <a:off x="272108" y="4840130"/>
            <a:ext cx="246000" cy="116400"/>
          </a:xfrm>
          <a:prstGeom prst="rect">
            <a:avLst/>
          </a:prstGeom>
          <a:noFill/>
          <a:ln>
            <a:noFill/>
          </a:ln>
        </p:spPr>
        <p:txBody>
          <a:bodyPr anchorCtr="0" anchor="b"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323" name="Google Shape;323;p65"/>
          <p:cNvSpPr txBox="1"/>
          <p:nvPr>
            <p:ph type="title"/>
          </p:nvPr>
        </p:nvSpPr>
        <p:spPr>
          <a:xfrm>
            <a:off x="453585" y="318751"/>
            <a:ext cx="8173500" cy="458700"/>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Clr>
                <a:schemeClr val="dk1"/>
              </a:buClr>
              <a:buSzPts val="3600"/>
              <a:buFont typeface="Garamond"/>
              <a:buNone/>
              <a:defRPr sz="3600">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4" name="Google Shape;324;p65"/>
          <p:cNvSpPr txBox="1"/>
          <p:nvPr>
            <p:ph idx="1" type="body"/>
          </p:nvPr>
        </p:nvSpPr>
        <p:spPr>
          <a:xfrm>
            <a:off x="457202" y="695742"/>
            <a:ext cx="8169900" cy="334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SzPts val="1440"/>
              <a:buNone/>
              <a:defRPr i="0" sz="1800">
                <a:latin typeface="Arial"/>
                <a:ea typeface="Arial"/>
                <a:cs typeface="Arial"/>
                <a:sym typeface="Arial"/>
              </a:defRPr>
            </a:lvl1pPr>
            <a:lvl2pPr indent="-228600" lvl="1" marL="914400" algn="l">
              <a:lnSpc>
                <a:spcPct val="100000"/>
              </a:lnSpc>
              <a:spcBef>
                <a:spcPts val="600"/>
              </a:spcBef>
              <a:spcAft>
                <a:spcPts val="0"/>
              </a:spcAft>
              <a:buSzPts val="2000"/>
              <a:buNone/>
              <a:defRPr i="1">
                <a:latin typeface="Arial"/>
                <a:ea typeface="Arial"/>
                <a:cs typeface="Arial"/>
                <a:sym typeface="Arial"/>
              </a:defRPr>
            </a:lvl2pPr>
            <a:lvl3pPr indent="-228600" lvl="2" marL="1371600" algn="l">
              <a:lnSpc>
                <a:spcPct val="100000"/>
              </a:lnSpc>
              <a:spcBef>
                <a:spcPts val="600"/>
              </a:spcBef>
              <a:spcAft>
                <a:spcPts val="0"/>
              </a:spcAft>
              <a:buSzPts val="1440"/>
              <a:buNone/>
              <a:defRPr i="1">
                <a:latin typeface="Arial"/>
                <a:ea typeface="Arial"/>
                <a:cs typeface="Arial"/>
                <a:sym typeface="Arial"/>
              </a:defRPr>
            </a:lvl3pPr>
            <a:lvl4pPr indent="-228600" lvl="3" marL="1828800" algn="l">
              <a:lnSpc>
                <a:spcPct val="100000"/>
              </a:lnSpc>
              <a:spcBef>
                <a:spcPts val="600"/>
              </a:spcBef>
              <a:spcAft>
                <a:spcPts val="0"/>
              </a:spcAft>
              <a:buSzPts val="1600"/>
              <a:buNone/>
              <a:defRPr i="1">
                <a:latin typeface="Arial"/>
                <a:ea typeface="Arial"/>
                <a:cs typeface="Arial"/>
                <a:sym typeface="Arial"/>
              </a:defRPr>
            </a:lvl4pPr>
            <a:lvl5pPr indent="-228600" lvl="4" marL="2286000" algn="l">
              <a:lnSpc>
                <a:spcPct val="100000"/>
              </a:lnSpc>
              <a:spcBef>
                <a:spcPts val="600"/>
              </a:spcBef>
              <a:spcAft>
                <a:spcPts val="0"/>
              </a:spcAft>
              <a:buSzPts val="1600"/>
              <a:buNone/>
              <a:defRPr i="1">
                <a:latin typeface="Arial"/>
                <a:ea typeface="Arial"/>
                <a:cs typeface="Arial"/>
                <a:sym typeface="Aria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25" name="Google Shape;325;p65"/>
          <p:cNvSpPr txBox="1"/>
          <p:nvPr>
            <p:ph idx="2" type="body"/>
          </p:nvPr>
        </p:nvSpPr>
        <p:spPr>
          <a:xfrm>
            <a:off x="456925" y="1420745"/>
            <a:ext cx="3826800" cy="2853000"/>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0"/>
              </a:spcBef>
              <a:spcAft>
                <a:spcPts val="0"/>
              </a:spcAft>
              <a:buSzPts val="1440"/>
              <a:buChar char="▪"/>
              <a:defRPr/>
            </a:lvl1pPr>
            <a:lvl2pPr indent="-342900" lvl="1" marL="914400" algn="l">
              <a:lnSpc>
                <a:spcPct val="100000"/>
              </a:lnSpc>
              <a:spcBef>
                <a:spcPts val="600"/>
              </a:spcBef>
              <a:spcAft>
                <a:spcPts val="0"/>
              </a:spcAft>
              <a:buSzPts val="1800"/>
              <a:buChar char="-"/>
              <a:defRPr/>
            </a:lvl2pPr>
            <a:lvl3pPr indent="-320039" lvl="2" marL="1371600" algn="l">
              <a:lnSpc>
                <a:spcPct val="100000"/>
              </a:lnSpc>
              <a:spcBef>
                <a:spcPts val="600"/>
              </a:spcBef>
              <a:spcAft>
                <a:spcPts val="0"/>
              </a:spcAft>
              <a:buSzPts val="1440"/>
              <a:buChar char="▪"/>
              <a:defRPr/>
            </a:lvl3pPr>
            <a:lvl4pPr indent="-342900" lvl="3" marL="1828800" algn="l">
              <a:lnSpc>
                <a:spcPct val="100000"/>
              </a:lnSpc>
              <a:spcBef>
                <a:spcPts val="600"/>
              </a:spcBef>
              <a:spcAft>
                <a:spcPts val="0"/>
              </a:spcAft>
              <a:buSzPts val="1800"/>
              <a:buChar char="-"/>
              <a:defRPr/>
            </a:lvl4pPr>
            <a:lvl5pPr indent="-320039" lvl="4" marL="2286000" algn="l">
              <a:lnSpc>
                <a:spcPct val="200000"/>
              </a:lnSpc>
              <a:spcBef>
                <a:spcPts val="600"/>
              </a:spcBef>
              <a:spcAft>
                <a:spcPts val="0"/>
              </a:spcAft>
              <a:buSzPts val="144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26" name="Google Shape;326;p65"/>
          <p:cNvSpPr txBox="1"/>
          <p:nvPr>
            <p:ph idx="3" type="body"/>
          </p:nvPr>
        </p:nvSpPr>
        <p:spPr>
          <a:xfrm>
            <a:off x="4790386" y="1420745"/>
            <a:ext cx="3826800" cy="2853000"/>
          </a:xfrm>
          <a:prstGeom prst="rect">
            <a:avLst/>
          </a:prstGeom>
          <a:noFill/>
          <a:ln>
            <a:noFill/>
          </a:ln>
        </p:spPr>
        <p:txBody>
          <a:bodyPr anchorCtr="0" anchor="t" bIns="45700" lIns="91425" spcFirstLastPara="1" rIns="91425" wrap="square" tIns="45700">
            <a:noAutofit/>
          </a:bodyPr>
          <a:lstStyle>
            <a:lvl1pPr indent="-320040" lvl="0" marL="457200" algn="l">
              <a:lnSpc>
                <a:spcPct val="100000"/>
              </a:lnSpc>
              <a:spcBef>
                <a:spcPts val="0"/>
              </a:spcBef>
              <a:spcAft>
                <a:spcPts val="0"/>
              </a:spcAft>
              <a:buSzPts val="1440"/>
              <a:buChar char="▪"/>
              <a:defRPr/>
            </a:lvl1pPr>
            <a:lvl2pPr indent="-342900" lvl="1" marL="914400" algn="l">
              <a:lnSpc>
                <a:spcPct val="100000"/>
              </a:lnSpc>
              <a:spcBef>
                <a:spcPts val="600"/>
              </a:spcBef>
              <a:spcAft>
                <a:spcPts val="0"/>
              </a:spcAft>
              <a:buSzPts val="1800"/>
              <a:buChar char="-"/>
              <a:defRPr/>
            </a:lvl2pPr>
            <a:lvl3pPr indent="-320039" lvl="2" marL="1371600" algn="l">
              <a:lnSpc>
                <a:spcPct val="100000"/>
              </a:lnSpc>
              <a:spcBef>
                <a:spcPts val="600"/>
              </a:spcBef>
              <a:spcAft>
                <a:spcPts val="0"/>
              </a:spcAft>
              <a:buSzPts val="1440"/>
              <a:buChar char="▪"/>
              <a:defRPr/>
            </a:lvl3pPr>
            <a:lvl4pPr indent="-342900" lvl="3" marL="1828800" algn="l">
              <a:lnSpc>
                <a:spcPct val="100000"/>
              </a:lnSpc>
              <a:spcBef>
                <a:spcPts val="600"/>
              </a:spcBef>
              <a:spcAft>
                <a:spcPts val="0"/>
              </a:spcAft>
              <a:buSzPts val="1800"/>
              <a:buChar char="-"/>
              <a:defRPr/>
            </a:lvl4pPr>
            <a:lvl5pPr indent="-320039" lvl="4" marL="2286000" algn="l">
              <a:lnSpc>
                <a:spcPct val="200000"/>
              </a:lnSpc>
              <a:spcBef>
                <a:spcPts val="600"/>
              </a:spcBef>
              <a:spcAft>
                <a:spcPts val="0"/>
              </a:spcAft>
              <a:buSzPts val="144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 Blue">
  <p:cSld name="Quote Slide – Blue">
    <p:spTree>
      <p:nvGrpSpPr>
        <p:cNvPr id="327" name="Shape 327"/>
        <p:cNvGrpSpPr/>
        <p:nvPr/>
      </p:nvGrpSpPr>
      <p:grpSpPr>
        <a:xfrm>
          <a:off x="0" y="0"/>
          <a:ext cx="0" cy="0"/>
          <a:chOff x="0" y="0"/>
          <a:chExt cx="0" cy="0"/>
        </a:xfrm>
      </p:grpSpPr>
      <p:sp>
        <p:nvSpPr>
          <p:cNvPr id="328" name="Google Shape;328;p66"/>
          <p:cNvSpPr txBox="1"/>
          <p:nvPr>
            <p:ph idx="11" type="ftr"/>
          </p:nvPr>
        </p:nvSpPr>
        <p:spPr>
          <a:xfrm>
            <a:off x="548153" y="4852598"/>
            <a:ext cx="4311000" cy="103500"/>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9" name="Google Shape;329;p66"/>
          <p:cNvSpPr txBox="1"/>
          <p:nvPr>
            <p:ph idx="12" type="sldNum"/>
          </p:nvPr>
        </p:nvSpPr>
        <p:spPr>
          <a:xfrm>
            <a:off x="272108" y="4840130"/>
            <a:ext cx="246000" cy="116400"/>
          </a:xfrm>
          <a:prstGeom prst="rect">
            <a:avLst/>
          </a:prstGeom>
          <a:noFill/>
          <a:ln>
            <a:noFill/>
          </a:ln>
        </p:spPr>
        <p:txBody>
          <a:bodyPr anchorCtr="0" anchor="b"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330" name="Google Shape;330;p66"/>
          <p:cNvSpPr txBox="1"/>
          <p:nvPr>
            <p:ph idx="1" type="body"/>
          </p:nvPr>
        </p:nvSpPr>
        <p:spPr>
          <a:xfrm>
            <a:off x="437602" y="1431236"/>
            <a:ext cx="8229300" cy="21072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0"/>
              </a:spcBef>
              <a:spcAft>
                <a:spcPts val="0"/>
              </a:spcAft>
              <a:buSzPts val="2240"/>
              <a:buNone/>
              <a:defRPr i="0" sz="2800">
                <a:latin typeface="Arial"/>
                <a:ea typeface="Arial"/>
                <a:cs typeface="Arial"/>
                <a:sym typeface="Arial"/>
              </a:defRPr>
            </a:lvl1pPr>
            <a:lvl2pPr indent="-228600" lvl="1" marL="914400" algn="l">
              <a:lnSpc>
                <a:spcPct val="100000"/>
              </a:lnSpc>
              <a:spcBef>
                <a:spcPts val="600"/>
              </a:spcBef>
              <a:spcAft>
                <a:spcPts val="0"/>
              </a:spcAft>
              <a:buSzPts val="2000"/>
              <a:buNone/>
              <a:defRPr>
                <a:latin typeface="Arial"/>
                <a:ea typeface="Arial"/>
                <a:cs typeface="Arial"/>
                <a:sym typeface="Arial"/>
              </a:defRPr>
            </a:lvl2pPr>
            <a:lvl3pPr indent="-228600" lvl="2" marL="1371600" algn="l">
              <a:lnSpc>
                <a:spcPct val="100000"/>
              </a:lnSpc>
              <a:spcBef>
                <a:spcPts val="600"/>
              </a:spcBef>
              <a:spcAft>
                <a:spcPts val="0"/>
              </a:spcAft>
              <a:buSzPts val="1440"/>
              <a:buNone/>
              <a:defRPr>
                <a:latin typeface="Arial"/>
                <a:ea typeface="Arial"/>
                <a:cs typeface="Arial"/>
                <a:sym typeface="Arial"/>
              </a:defRPr>
            </a:lvl3pPr>
            <a:lvl4pPr indent="-228600" lvl="3" marL="1828800" algn="l">
              <a:lnSpc>
                <a:spcPct val="100000"/>
              </a:lnSpc>
              <a:spcBef>
                <a:spcPts val="600"/>
              </a:spcBef>
              <a:spcAft>
                <a:spcPts val="0"/>
              </a:spcAft>
              <a:buSzPts val="1600"/>
              <a:buNone/>
              <a:defRPr>
                <a:latin typeface="Arial"/>
                <a:ea typeface="Arial"/>
                <a:cs typeface="Arial"/>
                <a:sym typeface="Arial"/>
              </a:defRPr>
            </a:lvl4pPr>
            <a:lvl5pPr indent="-228600" lvl="4" marL="2286000" algn="l">
              <a:lnSpc>
                <a:spcPct val="200000"/>
              </a:lnSpc>
              <a:spcBef>
                <a:spcPts val="600"/>
              </a:spcBef>
              <a:spcAft>
                <a:spcPts val="0"/>
              </a:spcAft>
              <a:buSzPts val="1600"/>
              <a:buNone/>
              <a:defRPr>
                <a:latin typeface="Arial"/>
                <a:ea typeface="Arial"/>
                <a:cs typeface="Arial"/>
                <a:sym typeface="Aria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31" name="Google Shape;331;p66"/>
          <p:cNvSpPr txBox="1"/>
          <p:nvPr>
            <p:ph idx="2" type="body"/>
          </p:nvPr>
        </p:nvSpPr>
        <p:spPr>
          <a:xfrm>
            <a:off x="447674" y="3696830"/>
            <a:ext cx="6513900" cy="4305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SzPts val="1440"/>
              <a:buNone/>
              <a:defRPr b="1" sz="1800">
                <a:solidFill>
                  <a:schemeClr val="accent1"/>
                </a:solidFill>
                <a:latin typeface="Arial"/>
                <a:ea typeface="Arial"/>
                <a:cs typeface="Arial"/>
                <a:sym typeface="Arial"/>
              </a:defRPr>
            </a:lvl1pPr>
            <a:lvl2pPr indent="-342900" lvl="1" marL="914400" algn="l">
              <a:lnSpc>
                <a:spcPct val="100000"/>
              </a:lnSpc>
              <a:spcBef>
                <a:spcPts val="600"/>
              </a:spcBef>
              <a:spcAft>
                <a:spcPts val="0"/>
              </a:spcAft>
              <a:buSzPts val="1800"/>
              <a:buChar char="-"/>
              <a:defRPr/>
            </a:lvl2pPr>
            <a:lvl3pPr indent="-320039" lvl="2" marL="1371600" algn="l">
              <a:lnSpc>
                <a:spcPct val="100000"/>
              </a:lnSpc>
              <a:spcBef>
                <a:spcPts val="600"/>
              </a:spcBef>
              <a:spcAft>
                <a:spcPts val="0"/>
              </a:spcAft>
              <a:buSzPts val="1440"/>
              <a:buChar char="▪"/>
              <a:defRPr/>
            </a:lvl3pPr>
            <a:lvl4pPr indent="-342900" lvl="3" marL="1828800" algn="l">
              <a:lnSpc>
                <a:spcPct val="100000"/>
              </a:lnSpc>
              <a:spcBef>
                <a:spcPts val="600"/>
              </a:spcBef>
              <a:spcAft>
                <a:spcPts val="0"/>
              </a:spcAft>
              <a:buSzPts val="1800"/>
              <a:buChar char="-"/>
              <a:defRPr/>
            </a:lvl4pPr>
            <a:lvl5pPr indent="-320039" lvl="4" marL="2286000" algn="l">
              <a:lnSpc>
                <a:spcPct val="200000"/>
              </a:lnSpc>
              <a:spcBef>
                <a:spcPts val="600"/>
              </a:spcBef>
              <a:spcAft>
                <a:spcPts val="0"/>
              </a:spcAft>
              <a:buSzPts val="144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32" name="Google Shape;332;p66"/>
          <p:cNvSpPr/>
          <p:nvPr/>
        </p:nvSpPr>
        <p:spPr>
          <a:xfrm>
            <a:off x="496956" y="2"/>
            <a:ext cx="1073400" cy="11829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None/>
            </a:pPr>
            <a:r>
              <a:t/>
            </a:r>
            <a:endParaRPr b="1" sz="1600">
              <a:solidFill>
                <a:srgbClr val="90BD31"/>
              </a:solidFill>
              <a:latin typeface="Garamond"/>
              <a:ea typeface="Garamond"/>
              <a:cs typeface="Garamond"/>
              <a:sym typeface="Garamond"/>
            </a:endParaRPr>
          </a:p>
        </p:txBody>
      </p:sp>
      <p:sp>
        <p:nvSpPr>
          <p:cNvPr id="333" name="Google Shape;333;p66"/>
          <p:cNvSpPr txBox="1"/>
          <p:nvPr/>
        </p:nvSpPr>
        <p:spPr>
          <a:xfrm>
            <a:off x="434630" y="265457"/>
            <a:ext cx="1192800" cy="2124300"/>
          </a:xfrm>
          <a:prstGeom prst="rect">
            <a:avLst/>
          </a:prstGeom>
          <a:noFill/>
          <a:ln>
            <a:noFill/>
          </a:ln>
        </p:spPr>
        <p:txBody>
          <a:bodyPr anchorCtr="0" anchor="ctr" bIns="0" lIns="0" spcFirstLastPara="1" rIns="0" wrap="square" tIns="0">
            <a:spAutoFit/>
          </a:bodyPr>
          <a:lstStyle/>
          <a:p>
            <a:pPr indent="0" lvl="0" marL="0" marR="0" rtl="0" algn="ctr">
              <a:spcBef>
                <a:spcPts val="0"/>
              </a:spcBef>
              <a:spcAft>
                <a:spcPts val="0"/>
              </a:spcAft>
              <a:buNone/>
            </a:pPr>
            <a:r>
              <a:rPr b="1" i="0" lang="en" sz="13800">
                <a:solidFill>
                  <a:schemeClr val="lt2"/>
                </a:solidFill>
                <a:latin typeface="Arial"/>
                <a:ea typeface="Arial"/>
                <a:cs typeface="Arial"/>
                <a:sym typeface="Arial"/>
              </a:rPr>
              <a:t>“</a:t>
            </a:r>
            <a:endParaRPr/>
          </a:p>
        </p:txBody>
      </p:sp>
      <p:sp>
        <p:nvSpPr>
          <p:cNvPr id="334" name="Google Shape;334;p66"/>
          <p:cNvSpPr txBox="1"/>
          <p:nvPr>
            <p:ph idx="3" type="body"/>
          </p:nvPr>
        </p:nvSpPr>
        <p:spPr>
          <a:xfrm>
            <a:off x="447674" y="3980954"/>
            <a:ext cx="6513900" cy="441000"/>
          </a:xfrm>
          <a:prstGeom prst="rect">
            <a:avLst/>
          </a:prstGeom>
          <a:noFill/>
          <a:ln>
            <a:noFill/>
          </a:ln>
        </p:spPr>
        <p:txBody>
          <a:bodyPr anchorCtr="0" anchor="t" bIns="45700" lIns="91425" spcFirstLastPara="1" rIns="91425" wrap="square" tIns="45700">
            <a:normAutofit/>
          </a:bodyPr>
          <a:lstStyle>
            <a:lvl1pPr indent="-228600" lvl="0" marL="457200" algn="l">
              <a:lnSpc>
                <a:spcPct val="111111"/>
              </a:lnSpc>
              <a:spcBef>
                <a:spcPts val="0"/>
              </a:spcBef>
              <a:spcAft>
                <a:spcPts val="0"/>
              </a:spcAft>
              <a:buSzPts val="1440"/>
              <a:buNone/>
              <a:defRPr b="0" sz="1800">
                <a:solidFill>
                  <a:schemeClr val="accent1"/>
                </a:solidFill>
                <a:latin typeface="Arial"/>
                <a:ea typeface="Arial"/>
                <a:cs typeface="Arial"/>
                <a:sym typeface="Arial"/>
              </a:defRPr>
            </a:lvl1pPr>
            <a:lvl2pPr indent="-342900" lvl="1" marL="914400" algn="l">
              <a:lnSpc>
                <a:spcPct val="100000"/>
              </a:lnSpc>
              <a:spcBef>
                <a:spcPts val="600"/>
              </a:spcBef>
              <a:spcAft>
                <a:spcPts val="0"/>
              </a:spcAft>
              <a:buSzPts val="1800"/>
              <a:buChar char="-"/>
              <a:defRPr/>
            </a:lvl2pPr>
            <a:lvl3pPr indent="-320039" lvl="2" marL="1371600" algn="l">
              <a:lnSpc>
                <a:spcPct val="100000"/>
              </a:lnSpc>
              <a:spcBef>
                <a:spcPts val="600"/>
              </a:spcBef>
              <a:spcAft>
                <a:spcPts val="0"/>
              </a:spcAft>
              <a:buSzPts val="1440"/>
              <a:buChar char="▪"/>
              <a:defRPr/>
            </a:lvl3pPr>
            <a:lvl4pPr indent="-342900" lvl="3" marL="1828800" algn="l">
              <a:lnSpc>
                <a:spcPct val="100000"/>
              </a:lnSpc>
              <a:spcBef>
                <a:spcPts val="600"/>
              </a:spcBef>
              <a:spcAft>
                <a:spcPts val="0"/>
              </a:spcAft>
              <a:buSzPts val="1800"/>
              <a:buChar char="-"/>
              <a:defRPr/>
            </a:lvl4pPr>
            <a:lvl5pPr indent="-320039" lvl="4" marL="2286000" algn="l">
              <a:lnSpc>
                <a:spcPct val="200000"/>
              </a:lnSpc>
              <a:spcBef>
                <a:spcPts val="600"/>
              </a:spcBef>
              <a:spcAft>
                <a:spcPts val="0"/>
              </a:spcAft>
              <a:buSzPts val="144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 Teal">
  <p:cSld name="Quote Slide – Teal">
    <p:spTree>
      <p:nvGrpSpPr>
        <p:cNvPr id="335" name="Shape 335"/>
        <p:cNvGrpSpPr/>
        <p:nvPr/>
      </p:nvGrpSpPr>
      <p:grpSpPr>
        <a:xfrm>
          <a:off x="0" y="0"/>
          <a:ext cx="0" cy="0"/>
          <a:chOff x="0" y="0"/>
          <a:chExt cx="0" cy="0"/>
        </a:xfrm>
      </p:grpSpPr>
      <p:sp>
        <p:nvSpPr>
          <p:cNvPr id="336" name="Google Shape;336;p67"/>
          <p:cNvSpPr txBox="1"/>
          <p:nvPr>
            <p:ph idx="11" type="ftr"/>
          </p:nvPr>
        </p:nvSpPr>
        <p:spPr>
          <a:xfrm>
            <a:off x="548153" y="4852598"/>
            <a:ext cx="4311000" cy="103500"/>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7" name="Google Shape;337;p67"/>
          <p:cNvSpPr txBox="1"/>
          <p:nvPr>
            <p:ph idx="12" type="sldNum"/>
          </p:nvPr>
        </p:nvSpPr>
        <p:spPr>
          <a:xfrm>
            <a:off x="272108" y="4840130"/>
            <a:ext cx="246000" cy="116400"/>
          </a:xfrm>
          <a:prstGeom prst="rect">
            <a:avLst/>
          </a:prstGeom>
          <a:noFill/>
          <a:ln>
            <a:noFill/>
          </a:ln>
        </p:spPr>
        <p:txBody>
          <a:bodyPr anchorCtr="0" anchor="b"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338" name="Google Shape;338;p67"/>
          <p:cNvSpPr txBox="1"/>
          <p:nvPr>
            <p:ph idx="1" type="body"/>
          </p:nvPr>
        </p:nvSpPr>
        <p:spPr>
          <a:xfrm>
            <a:off x="437602" y="1431236"/>
            <a:ext cx="8229300" cy="21072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0"/>
              </a:spcBef>
              <a:spcAft>
                <a:spcPts val="0"/>
              </a:spcAft>
              <a:buSzPts val="2240"/>
              <a:buNone/>
              <a:defRPr i="0" sz="2800">
                <a:latin typeface="Arial"/>
                <a:ea typeface="Arial"/>
                <a:cs typeface="Arial"/>
                <a:sym typeface="Arial"/>
              </a:defRPr>
            </a:lvl1pPr>
            <a:lvl2pPr indent="-228600" lvl="1" marL="914400" algn="l">
              <a:lnSpc>
                <a:spcPct val="100000"/>
              </a:lnSpc>
              <a:spcBef>
                <a:spcPts val="600"/>
              </a:spcBef>
              <a:spcAft>
                <a:spcPts val="0"/>
              </a:spcAft>
              <a:buSzPts val="2000"/>
              <a:buNone/>
              <a:defRPr>
                <a:latin typeface="Arial"/>
                <a:ea typeface="Arial"/>
                <a:cs typeface="Arial"/>
                <a:sym typeface="Arial"/>
              </a:defRPr>
            </a:lvl2pPr>
            <a:lvl3pPr indent="-228600" lvl="2" marL="1371600" algn="l">
              <a:lnSpc>
                <a:spcPct val="100000"/>
              </a:lnSpc>
              <a:spcBef>
                <a:spcPts val="600"/>
              </a:spcBef>
              <a:spcAft>
                <a:spcPts val="0"/>
              </a:spcAft>
              <a:buSzPts val="1440"/>
              <a:buNone/>
              <a:defRPr>
                <a:latin typeface="Arial"/>
                <a:ea typeface="Arial"/>
                <a:cs typeface="Arial"/>
                <a:sym typeface="Arial"/>
              </a:defRPr>
            </a:lvl3pPr>
            <a:lvl4pPr indent="-228600" lvl="3" marL="1828800" algn="l">
              <a:lnSpc>
                <a:spcPct val="100000"/>
              </a:lnSpc>
              <a:spcBef>
                <a:spcPts val="600"/>
              </a:spcBef>
              <a:spcAft>
                <a:spcPts val="0"/>
              </a:spcAft>
              <a:buSzPts val="1600"/>
              <a:buNone/>
              <a:defRPr>
                <a:latin typeface="Arial"/>
                <a:ea typeface="Arial"/>
                <a:cs typeface="Arial"/>
                <a:sym typeface="Arial"/>
              </a:defRPr>
            </a:lvl4pPr>
            <a:lvl5pPr indent="-228600" lvl="4" marL="2286000" algn="l">
              <a:lnSpc>
                <a:spcPct val="200000"/>
              </a:lnSpc>
              <a:spcBef>
                <a:spcPts val="600"/>
              </a:spcBef>
              <a:spcAft>
                <a:spcPts val="0"/>
              </a:spcAft>
              <a:buSzPts val="1600"/>
              <a:buNone/>
              <a:defRPr>
                <a:latin typeface="Arial"/>
                <a:ea typeface="Arial"/>
                <a:cs typeface="Arial"/>
                <a:sym typeface="Aria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39" name="Google Shape;339;p67"/>
          <p:cNvSpPr/>
          <p:nvPr/>
        </p:nvSpPr>
        <p:spPr>
          <a:xfrm>
            <a:off x="496956" y="2"/>
            <a:ext cx="1073400" cy="1182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None/>
            </a:pPr>
            <a:r>
              <a:t/>
            </a:r>
            <a:endParaRPr b="1" sz="1600">
              <a:solidFill>
                <a:srgbClr val="90BD31"/>
              </a:solidFill>
              <a:latin typeface="Garamond"/>
              <a:ea typeface="Garamond"/>
              <a:cs typeface="Garamond"/>
              <a:sym typeface="Garamond"/>
            </a:endParaRPr>
          </a:p>
        </p:txBody>
      </p:sp>
      <p:sp>
        <p:nvSpPr>
          <p:cNvPr id="340" name="Google Shape;340;p67"/>
          <p:cNvSpPr txBox="1"/>
          <p:nvPr/>
        </p:nvSpPr>
        <p:spPr>
          <a:xfrm>
            <a:off x="434630" y="265457"/>
            <a:ext cx="1192800" cy="2124300"/>
          </a:xfrm>
          <a:prstGeom prst="rect">
            <a:avLst/>
          </a:prstGeom>
          <a:noFill/>
          <a:ln>
            <a:noFill/>
          </a:ln>
        </p:spPr>
        <p:txBody>
          <a:bodyPr anchorCtr="0" anchor="ctr" bIns="0" lIns="0" spcFirstLastPara="1" rIns="0" wrap="square" tIns="0">
            <a:spAutoFit/>
          </a:bodyPr>
          <a:lstStyle/>
          <a:p>
            <a:pPr indent="0" lvl="0" marL="0" marR="0" rtl="0" algn="ctr">
              <a:spcBef>
                <a:spcPts val="0"/>
              </a:spcBef>
              <a:spcAft>
                <a:spcPts val="0"/>
              </a:spcAft>
              <a:buNone/>
            </a:pPr>
            <a:r>
              <a:rPr b="1" i="0" lang="en" sz="13800">
                <a:solidFill>
                  <a:schemeClr val="lt2"/>
                </a:solidFill>
                <a:latin typeface="Arial"/>
                <a:ea typeface="Arial"/>
                <a:cs typeface="Arial"/>
                <a:sym typeface="Arial"/>
              </a:rPr>
              <a:t>“</a:t>
            </a:r>
            <a:endParaRPr/>
          </a:p>
        </p:txBody>
      </p:sp>
      <p:sp>
        <p:nvSpPr>
          <p:cNvPr id="341" name="Google Shape;341;p67"/>
          <p:cNvSpPr txBox="1"/>
          <p:nvPr>
            <p:ph idx="2" type="body"/>
          </p:nvPr>
        </p:nvSpPr>
        <p:spPr>
          <a:xfrm>
            <a:off x="447674" y="3696830"/>
            <a:ext cx="6513900" cy="4305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SzPts val="1440"/>
              <a:buNone/>
              <a:defRPr b="1" sz="1800">
                <a:solidFill>
                  <a:schemeClr val="accent2"/>
                </a:solidFill>
                <a:latin typeface="Arial"/>
                <a:ea typeface="Arial"/>
                <a:cs typeface="Arial"/>
                <a:sym typeface="Arial"/>
              </a:defRPr>
            </a:lvl1pPr>
            <a:lvl2pPr indent="-342900" lvl="1" marL="914400" algn="l">
              <a:lnSpc>
                <a:spcPct val="100000"/>
              </a:lnSpc>
              <a:spcBef>
                <a:spcPts val="600"/>
              </a:spcBef>
              <a:spcAft>
                <a:spcPts val="0"/>
              </a:spcAft>
              <a:buSzPts val="1800"/>
              <a:buChar char="-"/>
              <a:defRPr/>
            </a:lvl2pPr>
            <a:lvl3pPr indent="-320039" lvl="2" marL="1371600" algn="l">
              <a:lnSpc>
                <a:spcPct val="100000"/>
              </a:lnSpc>
              <a:spcBef>
                <a:spcPts val="600"/>
              </a:spcBef>
              <a:spcAft>
                <a:spcPts val="0"/>
              </a:spcAft>
              <a:buSzPts val="1440"/>
              <a:buChar char="▪"/>
              <a:defRPr/>
            </a:lvl3pPr>
            <a:lvl4pPr indent="-342900" lvl="3" marL="1828800" algn="l">
              <a:lnSpc>
                <a:spcPct val="100000"/>
              </a:lnSpc>
              <a:spcBef>
                <a:spcPts val="600"/>
              </a:spcBef>
              <a:spcAft>
                <a:spcPts val="0"/>
              </a:spcAft>
              <a:buSzPts val="1800"/>
              <a:buChar char="-"/>
              <a:defRPr/>
            </a:lvl4pPr>
            <a:lvl5pPr indent="-320039" lvl="4" marL="2286000" algn="l">
              <a:lnSpc>
                <a:spcPct val="200000"/>
              </a:lnSpc>
              <a:spcBef>
                <a:spcPts val="600"/>
              </a:spcBef>
              <a:spcAft>
                <a:spcPts val="0"/>
              </a:spcAft>
              <a:buSzPts val="144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42" name="Google Shape;342;p67"/>
          <p:cNvSpPr txBox="1"/>
          <p:nvPr>
            <p:ph idx="3" type="body"/>
          </p:nvPr>
        </p:nvSpPr>
        <p:spPr>
          <a:xfrm>
            <a:off x="447674" y="3980954"/>
            <a:ext cx="6513900" cy="441000"/>
          </a:xfrm>
          <a:prstGeom prst="rect">
            <a:avLst/>
          </a:prstGeom>
          <a:noFill/>
          <a:ln>
            <a:noFill/>
          </a:ln>
        </p:spPr>
        <p:txBody>
          <a:bodyPr anchorCtr="0" anchor="t" bIns="45700" lIns="91425" spcFirstLastPara="1" rIns="91425" wrap="square" tIns="45700">
            <a:normAutofit/>
          </a:bodyPr>
          <a:lstStyle>
            <a:lvl1pPr indent="-228600" lvl="0" marL="457200" algn="l">
              <a:lnSpc>
                <a:spcPct val="111111"/>
              </a:lnSpc>
              <a:spcBef>
                <a:spcPts val="0"/>
              </a:spcBef>
              <a:spcAft>
                <a:spcPts val="0"/>
              </a:spcAft>
              <a:buSzPts val="1440"/>
              <a:buNone/>
              <a:defRPr b="0" sz="1800">
                <a:solidFill>
                  <a:schemeClr val="accent2"/>
                </a:solidFill>
                <a:latin typeface="Arial"/>
                <a:ea typeface="Arial"/>
                <a:cs typeface="Arial"/>
                <a:sym typeface="Arial"/>
              </a:defRPr>
            </a:lvl1pPr>
            <a:lvl2pPr indent="-342900" lvl="1" marL="914400" algn="l">
              <a:lnSpc>
                <a:spcPct val="100000"/>
              </a:lnSpc>
              <a:spcBef>
                <a:spcPts val="600"/>
              </a:spcBef>
              <a:spcAft>
                <a:spcPts val="0"/>
              </a:spcAft>
              <a:buSzPts val="1800"/>
              <a:buChar char="-"/>
              <a:defRPr/>
            </a:lvl2pPr>
            <a:lvl3pPr indent="-320039" lvl="2" marL="1371600" algn="l">
              <a:lnSpc>
                <a:spcPct val="100000"/>
              </a:lnSpc>
              <a:spcBef>
                <a:spcPts val="600"/>
              </a:spcBef>
              <a:spcAft>
                <a:spcPts val="0"/>
              </a:spcAft>
              <a:buSzPts val="1440"/>
              <a:buChar char="▪"/>
              <a:defRPr/>
            </a:lvl3pPr>
            <a:lvl4pPr indent="-342900" lvl="3" marL="1828800" algn="l">
              <a:lnSpc>
                <a:spcPct val="100000"/>
              </a:lnSpc>
              <a:spcBef>
                <a:spcPts val="600"/>
              </a:spcBef>
              <a:spcAft>
                <a:spcPts val="0"/>
              </a:spcAft>
              <a:buSzPts val="1800"/>
              <a:buChar char="-"/>
              <a:defRPr/>
            </a:lvl4pPr>
            <a:lvl5pPr indent="-320039" lvl="4" marL="2286000" algn="l">
              <a:lnSpc>
                <a:spcPct val="200000"/>
              </a:lnSpc>
              <a:spcBef>
                <a:spcPts val="600"/>
              </a:spcBef>
              <a:spcAft>
                <a:spcPts val="0"/>
              </a:spcAft>
              <a:buSzPts val="144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 Green">
  <p:cSld name="Quote Slide – Green">
    <p:spTree>
      <p:nvGrpSpPr>
        <p:cNvPr id="343" name="Shape 343"/>
        <p:cNvGrpSpPr/>
        <p:nvPr/>
      </p:nvGrpSpPr>
      <p:grpSpPr>
        <a:xfrm>
          <a:off x="0" y="0"/>
          <a:ext cx="0" cy="0"/>
          <a:chOff x="0" y="0"/>
          <a:chExt cx="0" cy="0"/>
        </a:xfrm>
      </p:grpSpPr>
      <p:sp>
        <p:nvSpPr>
          <p:cNvPr id="344" name="Google Shape;344;p68"/>
          <p:cNvSpPr txBox="1"/>
          <p:nvPr>
            <p:ph idx="11" type="ftr"/>
          </p:nvPr>
        </p:nvSpPr>
        <p:spPr>
          <a:xfrm>
            <a:off x="548153" y="4852598"/>
            <a:ext cx="4311000" cy="103500"/>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5" name="Google Shape;345;p68"/>
          <p:cNvSpPr txBox="1"/>
          <p:nvPr>
            <p:ph idx="12" type="sldNum"/>
          </p:nvPr>
        </p:nvSpPr>
        <p:spPr>
          <a:xfrm>
            <a:off x="272108" y="4840130"/>
            <a:ext cx="246000" cy="116400"/>
          </a:xfrm>
          <a:prstGeom prst="rect">
            <a:avLst/>
          </a:prstGeom>
          <a:noFill/>
          <a:ln>
            <a:noFill/>
          </a:ln>
        </p:spPr>
        <p:txBody>
          <a:bodyPr anchorCtr="0" anchor="b"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346" name="Google Shape;346;p68"/>
          <p:cNvSpPr txBox="1"/>
          <p:nvPr>
            <p:ph idx="1" type="body"/>
          </p:nvPr>
        </p:nvSpPr>
        <p:spPr>
          <a:xfrm>
            <a:off x="437602" y="1431236"/>
            <a:ext cx="8229300" cy="210720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0"/>
              </a:spcBef>
              <a:spcAft>
                <a:spcPts val="0"/>
              </a:spcAft>
              <a:buSzPts val="2240"/>
              <a:buNone/>
              <a:defRPr i="0" sz="2800">
                <a:latin typeface="Arial"/>
                <a:ea typeface="Arial"/>
                <a:cs typeface="Arial"/>
                <a:sym typeface="Arial"/>
              </a:defRPr>
            </a:lvl1pPr>
            <a:lvl2pPr indent="-228600" lvl="1" marL="914400" algn="l">
              <a:lnSpc>
                <a:spcPct val="100000"/>
              </a:lnSpc>
              <a:spcBef>
                <a:spcPts val="600"/>
              </a:spcBef>
              <a:spcAft>
                <a:spcPts val="0"/>
              </a:spcAft>
              <a:buSzPts val="2000"/>
              <a:buNone/>
              <a:defRPr>
                <a:latin typeface="Arial"/>
                <a:ea typeface="Arial"/>
                <a:cs typeface="Arial"/>
                <a:sym typeface="Arial"/>
              </a:defRPr>
            </a:lvl2pPr>
            <a:lvl3pPr indent="-228600" lvl="2" marL="1371600" algn="l">
              <a:lnSpc>
                <a:spcPct val="100000"/>
              </a:lnSpc>
              <a:spcBef>
                <a:spcPts val="600"/>
              </a:spcBef>
              <a:spcAft>
                <a:spcPts val="0"/>
              </a:spcAft>
              <a:buSzPts val="1440"/>
              <a:buNone/>
              <a:defRPr>
                <a:latin typeface="Arial"/>
                <a:ea typeface="Arial"/>
                <a:cs typeface="Arial"/>
                <a:sym typeface="Arial"/>
              </a:defRPr>
            </a:lvl3pPr>
            <a:lvl4pPr indent="-228600" lvl="3" marL="1828800" algn="l">
              <a:lnSpc>
                <a:spcPct val="100000"/>
              </a:lnSpc>
              <a:spcBef>
                <a:spcPts val="600"/>
              </a:spcBef>
              <a:spcAft>
                <a:spcPts val="0"/>
              </a:spcAft>
              <a:buSzPts val="1600"/>
              <a:buNone/>
              <a:defRPr>
                <a:latin typeface="Arial"/>
                <a:ea typeface="Arial"/>
                <a:cs typeface="Arial"/>
                <a:sym typeface="Arial"/>
              </a:defRPr>
            </a:lvl4pPr>
            <a:lvl5pPr indent="-228600" lvl="4" marL="2286000" algn="l">
              <a:lnSpc>
                <a:spcPct val="200000"/>
              </a:lnSpc>
              <a:spcBef>
                <a:spcPts val="600"/>
              </a:spcBef>
              <a:spcAft>
                <a:spcPts val="0"/>
              </a:spcAft>
              <a:buSzPts val="1600"/>
              <a:buNone/>
              <a:defRPr>
                <a:latin typeface="Arial"/>
                <a:ea typeface="Arial"/>
                <a:cs typeface="Arial"/>
                <a:sym typeface="Aria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47" name="Google Shape;347;p68"/>
          <p:cNvSpPr/>
          <p:nvPr/>
        </p:nvSpPr>
        <p:spPr>
          <a:xfrm>
            <a:off x="496956" y="2"/>
            <a:ext cx="1073400" cy="11829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None/>
            </a:pPr>
            <a:r>
              <a:t/>
            </a:r>
            <a:endParaRPr b="1" sz="1600">
              <a:solidFill>
                <a:srgbClr val="90BD31"/>
              </a:solidFill>
              <a:latin typeface="Garamond"/>
              <a:ea typeface="Garamond"/>
              <a:cs typeface="Garamond"/>
              <a:sym typeface="Garamond"/>
            </a:endParaRPr>
          </a:p>
        </p:txBody>
      </p:sp>
      <p:sp>
        <p:nvSpPr>
          <p:cNvPr id="348" name="Google Shape;348;p68"/>
          <p:cNvSpPr txBox="1"/>
          <p:nvPr/>
        </p:nvSpPr>
        <p:spPr>
          <a:xfrm>
            <a:off x="434630" y="265457"/>
            <a:ext cx="1192800" cy="2124300"/>
          </a:xfrm>
          <a:prstGeom prst="rect">
            <a:avLst/>
          </a:prstGeom>
          <a:noFill/>
          <a:ln>
            <a:noFill/>
          </a:ln>
        </p:spPr>
        <p:txBody>
          <a:bodyPr anchorCtr="0" anchor="ctr" bIns="0" lIns="0" spcFirstLastPara="1" rIns="0" wrap="square" tIns="0">
            <a:spAutoFit/>
          </a:bodyPr>
          <a:lstStyle/>
          <a:p>
            <a:pPr indent="0" lvl="0" marL="0" marR="0" rtl="0" algn="ctr">
              <a:spcBef>
                <a:spcPts val="0"/>
              </a:spcBef>
              <a:spcAft>
                <a:spcPts val="0"/>
              </a:spcAft>
              <a:buNone/>
            </a:pPr>
            <a:r>
              <a:rPr b="1" i="0" lang="en" sz="13800">
                <a:solidFill>
                  <a:schemeClr val="lt2"/>
                </a:solidFill>
                <a:latin typeface="Arial"/>
                <a:ea typeface="Arial"/>
                <a:cs typeface="Arial"/>
                <a:sym typeface="Arial"/>
              </a:rPr>
              <a:t>“</a:t>
            </a:r>
            <a:endParaRPr/>
          </a:p>
        </p:txBody>
      </p:sp>
      <p:sp>
        <p:nvSpPr>
          <p:cNvPr id="349" name="Google Shape;349;p68"/>
          <p:cNvSpPr txBox="1"/>
          <p:nvPr>
            <p:ph idx="2" type="body"/>
          </p:nvPr>
        </p:nvSpPr>
        <p:spPr>
          <a:xfrm>
            <a:off x="447674" y="3696830"/>
            <a:ext cx="6513900" cy="4305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SzPts val="1440"/>
              <a:buNone/>
              <a:defRPr b="1" sz="1800">
                <a:solidFill>
                  <a:schemeClr val="accent3"/>
                </a:solidFill>
                <a:latin typeface="Arial"/>
                <a:ea typeface="Arial"/>
                <a:cs typeface="Arial"/>
                <a:sym typeface="Arial"/>
              </a:defRPr>
            </a:lvl1pPr>
            <a:lvl2pPr indent="-342900" lvl="1" marL="914400" algn="l">
              <a:lnSpc>
                <a:spcPct val="100000"/>
              </a:lnSpc>
              <a:spcBef>
                <a:spcPts val="600"/>
              </a:spcBef>
              <a:spcAft>
                <a:spcPts val="0"/>
              </a:spcAft>
              <a:buSzPts val="1800"/>
              <a:buChar char="-"/>
              <a:defRPr/>
            </a:lvl2pPr>
            <a:lvl3pPr indent="-320039" lvl="2" marL="1371600" algn="l">
              <a:lnSpc>
                <a:spcPct val="100000"/>
              </a:lnSpc>
              <a:spcBef>
                <a:spcPts val="600"/>
              </a:spcBef>
              <a:spcAft>
                <a:spcPts val="0"/>
              </a:spcAft>
              <a:buSzPts val="1440"/>
              <a:buChar char="▪"/>
              <a:defRPr/>
            </a:lvl3pPr>
            <a:lvl4pPr indent="-342900" lvl="3" marL="1828800" algn="l">
              <a:lnSpc>
                <a:spcPct val="100000"/>
              </a:lnSpc>
              <a:spcBef>
                <a:spcPts val="600"/>
              </a:spcBef>
              <a:spcAft>
                <a:spcPts val="0"/>
              </a:spcAft>
              <a:buSzPts val="1800"/>
              <a:buChar char="-"/>
              <a:defRPr/>
            </a:lvl4pPr>
            <a:lvl5pPr indent="-320039" lvl="4" marL="2286000" algn="l">
              <a:lnSpc>
                <a:spcPct val="200000"/>
              </a:lnSpc>
              <a:spcBef>
                <a:spcPts val="600"/>
              </a:spcBef>
              <a:spcAft>
                <a:spcPts val="0"/>
              </a:spcAft>
              <a:buSzPts val="144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50" name="Google Shape;350;p68"/>
          <p:cNvSpPr txBox="1"/>
          <p:nvPr>
            <p:ph idx="3" type="body"/>
          </p:nvPr>
        </p:nvSpPr>
        <p:spPr>
          <a:xfrm>
            <a:off x="447674" y="3980954"/>
            <a:ext cx="6513900" cy="441000"/>
          </a:xfrm>
          <a:prstGeom prst="rect">
            <a:avLst/>
          </a:prstGeom>
          <a:noFill/>
          <a:ln>
            <a:noFill/>
          </a:ln>
        </p:spPr>
        <p:txBody>
          <a:bodyPr anchorCtr="0" anchor="t" bIns="45700" lIns="91425" spcFirstLastPara="1" rIns="91425" wrap="square" tIns="45700">
            <a:normAutofit/>
          </a:bodyPr>
          <a:lstStyle>
            <a:lvl1pPr indent="-228600" lvl="0" marL="457200" algn="l">
              <a:lnSpc>
                <a:spcPct val="111111"/>
              </a:lnSpc>
              <a:spcBef>
                <a:spcPts val="0"/>
              </a:spcBef>
              <a:spcAft>
                <a:spcPts val="0"/>
              </a:spcAft>
              <a:buSzPts val="1440"/>
              <a:buNone/>
              <a:defRPr b="0" sz="1800">
                <a:solidFill>
                  <a:schemeClr val="accent3"/>
                </a:solidFill>
                <a:latin typeface="Arial"/>
                <a:ea typeface="Arial"/>
                <a:cs typeface="Arial"/>
                <a:sym typeface="Arial"/>
              </a:defRPr>
            </a:lvl1pPr>
            <a:lvl2pPr indent="-342900" lvl="1" marL="914400" algn="l">
              <a:lnSpc>
                <a:spcPct val="100000"/>
              </a:lnSpc>
              <a:spcBef>
                <a:spcPts val="600"/>
              </a:spcBef>
              <a:spcAft>
                <a:spcPts val="0"/>
              </a:spcAft>
              <a:buSzPts val="1800"/>
              <a:buChar char="-"/>
              <a:defRPr/>
            </a:lvl2pPr>
            <a:lvl3pPr indent="-320039" lvl="2" marL="1371600" algn="l">
              <a:lnSpc>
                <a:spcPct val="100000"/>
              </a:lnSpc>
              <a:spcBef>
                <a:spcPts val="600"/>
              </a:spcBef>
              <a:spcAft>
                <a:spcPts val="0"/>
              </a:spcAft>
              <a:buSzPts val="1440"/>
              <a:buChar char="▪"/>
              <a:defRPr/>
            </a:lvl3pPr>
            <a:lvl4pPr indent="-342900" lvl="3" marL="1828800" algn="l">
              <a:lnSpc>
                <a:spcPct val="100000"/>
              </a:lnSpc>
              <a:spcBef>
                <a:spcPts val="600"/>
              </a:spcBef>
              <a:spcAft>
                <a:spcPts val="0"/>
              </a:spcAft>
              <a:buSzPts val="1800"/>
              <a:buChar char="-"/>
              <a:defRPr/>
            </a:lvl4pPr>
            <a:lvl5pPr indent="-320039" lvl="4" marL="2286000" algn="l">
              <a:lnSpc>
                <a:spcPct val="200000"/>
              </a:lnSpc>
              <a:spcBef>
                <a:spcPts val="600"/>
              </a:spcBef>
              <a:spcAft>
                <a:spcPts val="0"/>
              </a:spcAft>
              <a:buSzPts val="144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Blue">
  <p:cSld name="Section Header – Blue">
    <p:spTree>
      <p:nvGrpSpPr>
        <p:cNvPr id="351" name="Shape 351"/>
        <p:cNvGrpSpPr/>
        <p:nvPr/>
      </p:nvGrpSpPr>
      <p:grpSpPr>
        <a:xfrm>
          <a:off x="0" y="0"/>
          <a:ext cx="0" cy="0"/>
          <a:chOff x="0" y="0"/>
          <a:chExt cx="0" cy="0"/>
        </a:xfrm>
      </p:grpSpPr>
      <p:pic>
        <p:nvPicPr>
          <p:cNvPr id="352" name="Google Shape;352;p69"/>
          <p:cNvPicPr preferRelativeResize="0"/>
          <p:nvPr/>
        </p:nvPicPr>
        <p:blipFill rotWithShape="1">
          <a:blip r:embed="rId2">
            <a:alphaModFix/>
          </a:blip>
          <a:srcRect b="-21846" l="68551" r="-356" t="35461"/>
          <a:stretch/>
        </p:blipFill>
        <p:spPr>
          <a:xfrm rot="5400000">
            <a:off x="3108990" y="-1864391"/>
            <a:ext cx="4170619" cy="7899401"/>
          </a:xfrm>
          <a:prstGeom prst="rect">
            <a:avLst/>
          </a:prstGeom>
          <a:noFill/>
          <a:ln>
            <a:noFill/>
          </a:ln>
        </p:spPr>
      </p:pic>
      <p:sp>
        <p:nvSpPr>
          <p:cNvPr id="353" name="Google Shape;353;p69"/>
          <p:cNvSpPr txBox="1"/>
          <p:nvPr>
            <p:ph idx="11" type="ftr"/>
          </p:nvPr>
        </p:nvSpPr>
        <p:spPr>
          <a:xfrm>
            <a:off x="548153" y="4852598"/>
            <a:ext cx="4311000" cy="103500"/>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4" name="Google Shape;354;p69"/>
          <p:cNvSpPr txBox="1"/>
          <p:nvPr>
            <p:ph idx="12" type="sldNum"/>
          </p:nvPr>
        </p:nvSpPr>
        <p:spPr>
          <a:xfrm>
            <a:off x="272108" y="4840130"/>
            <a:ext cx="246000" cy="116400"/>
          </a:xfrm>
          <a:prstGeom prst="rect">
            <a:avLst/>
          </a:prstGeom>
          <a:noFill/>
          <a:ln>
            <a:noFill/>
          </a:ln>
        </p:spPr>
        <p:txBody>
          <a:bodyPr anchorCtr="0" anchor="b"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355" name="Google Shape;355;p69"/>
          <p:cNvSpPr/>
          <p:nvPr/>
        </p:nvSpPr>
        <p:spPr>
          <a:xfrm>
            <a:off x="3" y="1772720"/>
            <a:ext cx="7051800" cy="1411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None/>
            </a:pPr>
            <a:r>
              <a:t/>
            </a:r>
            <a:endParaRPr b="1" sz="1600">
              <a:solidFill>
                <a:schemeClr val="lt1"/>
              </a:solidFill>
              <a:latin typeface="Garamond"/>
              <a:ea typeface="Garamond"/>
              <a:cs typeface="Garamond"/>
              <a:sym typeface="Garamond"/>
            </a:endParaRPr>
          </a:p>
        </p:txBody>
      </p:sp>
      <p:sp>
        <p:nvSpPr>
          <p:cNvPr id="356" name="Google Shape;356;p69"/>
          <p:cNvSpPr txBox="1"/>
          <p:nvPr>
            <p:ph type="title"/>
          </p:nvPr>
        </p:nvSpPr>
        <p:spPr>
          <a:xfrm>
            <a:off x="453585" y="1919440"/>
            <a:ext cx="6435300" cy="1107900"/>
          </a:xfrm>
          <a:prstGeom prst="rect">
            <a:avLst/>
          </a:prstGeom>
          <a:noFill/>
          <a:ln>
            <a:noFill/>
          </a:ln>
        </p:spPr>
        <p:txBody>
          <a:bodyPr anchorCtr="0" anchor="ctr" bIns="45700" lIns="91425" spcFirstLastPara="1" rIns="91425" wrap="square" tIns="45700">
            <a:noAutofit/>
          </a:bodyPr>
          <a:lstStyle>
            <a:lvl1pPr lvl="0" algn="l">
              <a:lnSpc>
                <a:spcPct val="85000"/>
              </a:lnSpc>
              <a:spcBef>
                <a:spcPts val="0"/>
              </a:spcBef>
              <a:spcAft>
                <a:spcPts val="0"/>
              </a:spcAft>
              <a:buClr>
                <a:schemeClr val="lt1"/>
              </a:buClr>
              <a:buSzPts val="3600"/>
              <a:buFont typeface="Garamond"/>
              <a:buNone/>
              <a:defRPr sz="3600">
                <a:solidFill>
                  <a:schemeClr val="lt1"/>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Teal">
  <p:cSld name="Section Header – Teal">
    <p:spTree>
      <p:nvGrpSpPr>
        <p:cNvPr id="357" name="Shape 357"/>
        <p:cNvGrpSpPr/>
        <p:nvPr/>
      </p:nvGrpSpPr>
      <p:grpSpPr>
        <a:xfrm>
          <a:off x="0" y="0"/>
          <a:ext cx="0" cy="0"/>
          <a:chOff x="0" y="0"/>
          <a:chExt cx="0" cy="0"/>
        </a:xfrm>
      </p:grpSpPr>
      <p:pic>
        <p:nvPicPr>
          <p:cNvPr id="358" name="Google Shape;358;p70"/>
          <p:cNvPicPr preferRelativeResize="0"/>
          <p:nvPr/>
        </p:nvPicPr>
        <p:blipFill rotWithShape="1">
          <a:blip r:embed="rId2">
            <a:alphaModFix/>
          </a:blip>
          <a:srcRect b="12658" l="-11184" r="10783" t="13404"/>
          <a:stretch/>
        </p:blipFill>
        <p:spPr>
          <a:xfrm>
            <a:off x="-317500" y="0"/>
            <a:ext cx="9461499" cy="5143500"/>
          </a:xfrm>
          <a:prstGeom prst="rect">
            <a:avLst/>
          </a:prstGeom>
          <a:noFill/>
          <a:ln>
            <a:noFill/>
          </a:ln>
        </p:spPr>
      </p:pic>
      <p:sp>
        <p:nvSpPr>
          <p:cNvPr id="359" name="Google Shape;359;p70"/>
          <p:cNvSpPr txBox="1"/>
          <p:nvPr>
            <p:ph idx="11" type="ftr"/>
          </p:nvPr>
        </p:nvSpPr>
        <p:spPr>
          <a:xfrm>
            <a:off x="548153" y="4852598"/>
            <a:ext cx="4311000" cy="103500"/>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0" name="Google Shape;360;p70"/>
          <p:cNvSpPr txBox="1"/>
          <p:nvPr>
            <p:ph idx="12" type="sldNum"/>
          </p:nvPr>
        </p:nvSpPr>
        <p:spPr>
          <a:xfrm>
            <a:off x="272108" y="4840130"/>
            <a:ext cx="246000" cy="116400"/>
          </a:xfrm>
          <a:prstGeom prst="rect">
            <a:avLst/>
          </a:prstGeom>
          <a:noFill/>
          <a:ln>
            <a:noFill/>
          </a:ln>
        </p:spPr>
        <p:txBody>
          <a:bodyPr anchorCtr="0" anchor="b"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361" name="Google Shape;361;p70"/>
          <p:cNvSpPr/>
          <p:nvPr/>
        </p:nvSpPr>
        <p:spPr>
          <a:xfrm>
            <a:off x="3" y="1772720"/>
            <a:ext cx="7051800" cy="1411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None/>
            </a:pPr>
            <a:r>
              <a:t/>
            </a:r>
            <a:endParaRPr b="1" sz="1600">
              <a:solidFill>
                <a:schemeClr val="lt1"/>
              </a:solidFill>
              <a:latin typeface="Garamond"/>
              <a:ea typeface="Garamond"/>
              <a:cs typeface="Garamond"/>
              <a:sym typeface="Garamond"/>
            </a:endParaRPr>
          </a:p>
        </p:txBody>
      </p:sp>
      <p:sp>
        <p:nvSpPr>
          <p:cNvPr id="362" name="Google Shape;362;p70"/>
          <p:cNvSpPr txBox="1"/>
          <p:nvPr>
            <p:ph type="title"/>
          </p:nvPr>
        </p:nvSpPr>
        <p:spPr>
          <a:xfrm>
            <a:off x="453585" y="1919440"/>
            <a:ext cx="6435300" cy="1107900"/>
          </a:xfrm>
          <a:prstGeom prst="rect">
            <a:avLst/>
          </a:prstGeom>
          <a:noFill/>
          <a:ln>
            <a:noFill/>
          </a:ln>
        </p:spPr>
        <p:txBody>
          <a:bodyPr anchorCtr="0" anchor="ctr" bIns="45700" lIns="91425" spcFirstLastPara="1" rIns="91425" wrap="square" tIns="45700">
            <a:noAutofit/>
          </a:bodyPr>
          <a:lstStyle>
            <a:lvl1pPr lvl="0" algn="l">
              <a:lnSpc>
                <a:spcPct val="85000"/>
              </a:lnSpc>
              <a:spcBef>
                <a:spcPts val="0"/>
              </a:spcBef>
              <a:spcAft>
                <a:spcPts val="0"/>
              </a:spcAft>
              <a:buClr>
                <a:schemeClr val="lt1"/>
              </a:buClr>
              <a:buSzPts val="3600"/>
              <a:buFont typeface="Garamond"/>
              <a:buNone/>
              <a:defRPr sz="3600">
                <a:solidFill>
                  <a:schemeClr val="lt1"/>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Green">
  <p:cSld name="Section Header – Green">
    <p:spTree>
      <p:nvGrpSpPr>
        <p:cNvPr id="363" name="Shape 363"/>
        <p:cNvGrpSpPr/>
        <p:nvPr/>
      </p:nvGrpSpPr>
      <p:grpSpPr>
        <a:xfrm>
          <a:off x="0" y="0"/>
          <a:ext cx="0" cy="0"/>
          <a:chOff x="0" y="0"/>
          <a:chExt cx="0" cy="0"/>
        </a:xfrm>
      </p:grpSpPr>
      <p:sp>
        <p:nvSpPr>
          <p:cNvPr id="364" name="Google Shape;364;p71"/>
          <p:cNvSpPr txBox="1"/>
          <p:nvPr>
            <p:ph idx="11" type="ftr"/>
          </p:nvPr>
        </p:nvSpPr>
        <p:spPr>
          <a:xfrm>
            <a:off x="548153" y="4852598"/>
            <a:ext cx="4311000" cy="103500"/>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5" name="Google Shape;365;p71"/>
          <p:cNvSpPr txBox="1"/>
          <p:nvPr>
            <p:ph idx="12" type="sldNum"/>
          </p:nvPr>
        </p:nvSpPr>
        <p:spPr>
          <a:xfrm>
            <a:off x="272108" y="4840130"/>
            <a:ext cx="246000" cy="116400"/>
          </a:xfrm>
          <a:prstGeom prst="rect">
            <a:avLst/>
          </a:prstGeom>
          <a:noFill/>
          <a:ln>
            <a:noFill/>
          </a:ln>
        </p:spPr>
        <p:txBody>
          <a:bodyPr anchorCtr="0" anchor="b"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366" name="Google Shape;366;p71"/>
          <p:cNvSpPr/>
          <p:nvPr/>
        </p:nvSpPr>
        <p:spPr>
          <a:xfrm>
            <a:off x="3" y="1772720"/>
            <a:ext cx="7051800" cy="14115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None/>
            </a:pPr>
            <a:r>
              <a:t/>
            </a:r>
            <a:endParaRPr b="1" sz="1600">
              <a:solidFill>
                <a:schemeClr val="lt1"/>
              </a:solidFill>
              <a:latin typeface="Garamond"/>
              <a:ea typeface="Garamond"/>
              <a:cs typeface="Garamond"/>
              <a:sym typeface="Garamond"/>
            </a:endParaRPr>
          </a:p>
        </p:txBody>
      </p:sp>
      <p:sp>
        <p:nvSpPr>
          <p:cNvPr id="367" name="Google Shape;367;p71"/>
          <p:cNvSpPr txBox="1"/>
          <p:nvPr>
            <p:ph type="title"/>
          </p:nvPr>
        </p:nvSpPr>
        <p:spPr>
          <a:xfrm>
            <a:off x="453585" y="1919440"/>
            <a:ext cx="6435300" cy="1107900"/>
          </a:xfrm>
          <a:prstGeom prst="rect">
            <a:avLst/>
          </a:prstGeom>
          <a:noFill/>
          <a:ln>
            <a:noFill/>
          </a:ln>
        </p:spPr>
        <p:txBody>
          <a:bodyPr anchorCtr="0" anchor="ctr" bIns="45700" lIns="91425" spcFirstLastPara="1" rIns="91425" wrap="square" tIns="45700">
            <a:noAutofit/>
          </a:bodyPr>
          <a:lstStyle>
            <a:lvl1pPr lvl="0" algn="l">
              <a:lnSpc>
                <a:spcPct val="85000"/>
              </a:lnSpc>
              <a:spcBef>
                <a:spcPts val="0"/>
              </a:spcBef>
              <a:spcAft>
                <a:spcPts val="0"/>
              </a:spcAft>
              <a:buClr>
                <a:schemeClr val="lt1"/>
              </a:buClr>
              <a:buSzPts val="3600"/>
              <a:buFont typeface="Garamond"/>
              <a:buNone/>
              <a:defRPr sz="3600">
                <a:solidFill>
                  <a:schemeClr val="lt1"/>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368" name="Google Shape;368;p71"/>
          <p:cNvPicPr preferRelativeResize="0"/>
          <p:nvPr/>
        </p:nvPicPr>
        <p:blipFill rotWithShape="1">
          <a:blip r:embed="rId2">
            <a:alphaModFix amt="40000"/>
          </a:blip>
          <a:srcRect b="0" l="14412" r="0" t="0"/>
          <a:stretch/>
        </p:blipFill>
        <p:spPr>
          <a:xfrm>
            <a:off x="0" y="300839"/>
            <a:ext cx="6858000" cy="1330552"/>
          </a:xfrm>
          <a:prstGeom prst="rect">
            <a:avLst/>
          </a:prstGeom>
          <a:noFill/>
          <a:ln>
            <a:noFill/>
          </a:ln>
        </p:spPr>
      </p:pic>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showMasterSp="0">
  <p:cSld name="Blank Slide">
    <p:bg>
      <p:bgPr>
        <a:solidFill>
          <a:schemeClr val="lt1"/>
        </a:solidFill>
      </p:bgPr>
    </p:bg>
    <p:spTree>
      <p:nvGrpSpPr>
        <p:cNvPr id="369" name="Shape 369"/>
        <p:cNvGrpSpPr/>
        <p:nvPr/>
      </p:nvGrpSpPr>
      <p:grpSpPr>
        <a:xfrm>
          <a:off x="0" y="0"/>
          <a:ext cx="0" cy="0"/>
          <a:chOff x="0" y="0"/>
          <a:chExt cx="0" cy="0"/>
        </a:xfrm>
      </p:grpSpPr>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with logo_1" showMasterSp="0">
  <p:cSld name="Closing with logo_1">
    <p:bg>
      <p:bgPr>
        <a:solidFill>
          <a:schemeClr val="dk2"/>
        </a:solidFill>
      </p:bgPr>
    </p:bg>
    <p:spTree>
      <p:nvGrpSpPr>
        <p:cNvPr id="370" name="Shape 370"/>
        <p:cNvGrpSpPr/>
        <p:nvPr/>
      </p:nvGrpSpPr>
      <p:grpSpPr>
        <a:xfrm>
          <a:off x="0" y="0"/>
          <a:ext cx="0" cy="0"/>
          <a:chOff x="0" y="0"/>
          <a:chExt cx="0" cy="0"/>
        </a:xfrm>
      </p:grpSpPr>
      <p:pic>
        <p:nvPicPr>
          <p:cNvPr id="371" name="Google Shape;371;p73"/>
          <p:cNvPicPr preferRelativeResize="0"/>
          <p:nvPr/>
        </p:nvPicPr>
        <p:blipFill rotWithShape="1">
          <a:blip r:embed="rId2">
            <a:alphaModFix/>
          </a:blip>
          <a:srcRect b="0" l="0" r="0" t="0"/>
          <a:stretch/>
        </p:blipFill>
        <p:spPr>
          <a:xfrm>
            <a:off x="3865184" y="2180042"/>
            <a:ext cx="1178280" cy="769349"/>
          </a:xfrm>
          <a:prstGeom prst="rect">
            <a:avLst/>
          </a:prstGeom>
          <a:noFill/>
          <a:ln>
            <a:noFill/>
          </a:ln>
        </p:spPr>
      </p:pic>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with logo_2" showMasterSp="0">
  <p:cSld name="Closing with logo_2">
    <p:bg>
      <p:bgPr>
        <a:solidFill>
          <a:schemeClr val="lt1"/>
        </a:solidFill>
      </p:bgPr>
    </p:bg>
    <p:spTree>
      <p:nvGrpSpPr>
        <p:cNvPr id="372" name="Shape 372"/>
        <p:cNvGrpSpPr/>
        <p:nvPr/>
      </p:nvGrpSpPr>
      <p:grpSpPr>
        <a:xfrm>
          <a:off x="0" y="0"/>
          <a:ext cx="0" cy="0"/>
          <a:chOff x="0" y="0"/>
          <a:chExt cx="0" cy="0"/>
        </a:xfrm>
      </p:grpSpPr>
      <p:pic>
        <p:nvPicPr>
          <p:cNvPr id="373" name="Google Shape;373;p74"/>
          <p:cNvPicPr preferRelativeResize="0"/>
          <p:nvPr/>
        </p:nvPicPr>
        <p:blipFill rotWithShape="1">
          <a:blip r:embed="rId2">
            <a:alphaModFix/>
          </a:blip>
          <a:srcRect b="0" l="0" r="0" t="0"/>
          <a:stretch/>
        </p:blipFill>
        <p:spPr>
          <a:xfrm>
            <a:off x="3657600" y="1886137"/>
            <a:ext cx="1371600" cy="1371227"/>
          </a:xfrm>
          <a:prstGeom prst="rect">
            <a:avLst/>
          </a:prstGeom>
          <a:noFill/>
          <a:ln>
            <a:noFill/>
          </a:ln>
        </p:spPr>
      </p:pic>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 Research" showMasterSp="0">
  <p:cSld name="Closing - Research">
    <p:bg>
      <p:bgPr>
        <a:solidFill>
          <a:schemeClr val="lt1"/>
        </a:solidFill>
      </p:bgPr>
    </p:bg>
    <p:spTree>
      <p:nvGrpSpPr>
        <p:cNvPr id="374" name="Shape 374"/>
        <p:cNvGrpSpPr/>
        <p:nvPr/>
      </p:nvGrpSpPr>
      <p:grpSpPr>
        <a:xfrm>
          <a:off x="0" y="0"/>
          <a:ext cx="0" cy="0"/>
          <a:chOff x="0" y="0"/>
          <a:chExt cx="0" cy="0"/>
        </a:xfrm>
      </p:grpSpPr>
      <p:sp>
        <p:nvSpPr>
          <p:cNvPr id="375" name="Google Shape;375;p75"/>
          <p:cNvSpPr/>
          <p:nvPr/>
        </p:nvSpPr>
        <p:spPr>
          <a:xfrm>
            <a:off x="6664305" y="1811347"/>
            <a:ext cx="2479800" cy="33321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None/>
            </a:pPr>
            <a:r>
              <a:t/>
            </a:r>
            <a:endParaRPr b="1" sz="1600">
              <a:solidFill>
                <a:schemeClr val="lt1"/>
              </a:solidFill>
              <a:latin typeface="Garamond"/>
              <a:ea typeface="Garamond"/>
              <a:cs typeface="Garamond"/>
              <a:sym typeface="Garamond"/>
            </a:endParaRPr>
          </a:p>
        </p:txBody>
      </p:sp>
      <p:pic>
        <p:nvPicPr>
          <p:cNvPr id="376" name="Google Shape;376;p75"/>
          <p:cNvPicPr preferRelativeResize="0"/>
          <p:nvPr/>
        </p:nvPicPr>
        <p:blipFill rotWithShape="1">
          <a:blip r:embed="rId2">
            <a:alphaModFix/>
          </a:blip>
          <a:srcRect b="0" l="0" r="0" t="0"/>
          <a:stretch/>
        </p:blipFill>
        <p:spPr>
          <a:xfrm>
            <a:off x="5555208" y="-328"/>
            <a:ext cx="2691594" cy="1811676"/>
          </a:xfrm>
          <a:prstGeom prst="rect">
            <a:avLst/>
          </a:prstGeom>
          <a:noFill/>
          <a:ln>
            <a:noFill/>
          </a:ln>
        </p:spPr>
      </p:pic>
      <p:pic>
        <p:nvPicPr>
          <p:cNvPr id="377" name="Google Shape;377;p75"/>
          <p:cNvPicPr preferRelativeResize="0"/>
          <p:nvPr/>
        </p:nvPicPr>
        <p:blipFill rotWithShape="1">
          <a:blip r:embed="rId3">
            <a:alphaModFix/>
          </a:blip>
          <a:srcRect b="0" l="0" r="0" t="0"/>
          <a:stretch/>
        </p:blipFill>
        <p:spPr>
          <a:xfrm>
            <a:off x="0" y="1811348"/>
            <a:ext cx="4998228" cy="3332152"/>
          </a:xfrm>
          <a:prstGeom prst="rect">
            <a:avLst/>
          </a:prstGeom>
          <a:noFill/>
          <a:ln>
            <a:noFill/>
          </a:ln>
        </p:spPr>
      </p:pic>
      <p:pic>
        <p:nvPicPr>
          <p:cNvPr id="378" name="Google Shape;378;p75"/>
          <p:cNvPicPr preferRelativeResize="0"/>
          <p:nvPr/>
        </p:nvPicPr>
        <p:blipFill rotWithShape="1">
          <a:blip r:embed="rId4">
            <a:alphaModFix/>
          </a:blip>
          <a:srcRect b="0" l="7482" r="38958" t="0"/>
          <a:stretch/>
        </p:blipFill>
        <p:spPr>
          <a:xfrm>
            <a:off x="0" y="199754"/>
            <a:ext cx="4166406" cy="1291718"/>
          </a:xfrm>
          <a:prstGeom prst="rect">
            <a:avLst/>
          </a:prstGeom>
          <a:noFill/>
          <a:ln>
            <a:noFill/>
          </a:ln>
        </p:spPr>
      </p:pic>
      <p:pic>
        <p:nvPicPr>
          <p:cNvPr id="379" name="Google Shape;379;p75"/>
          <p:cNvPicPr preferRelativeResize="0"/>
          <p:nvPr/>
        </p:nvPicPr>
        <p:blipFill rotWithShape="1">
          <a:blip r:embed="rId5">
            <a:alphaModFix/>
          </a:blip>
          <a:srcRect b="0" l="0" r="0" t="0"/>
          <a:stretch/>
        </p:blipFill>
        <p:spPr>
          <a:xfrm>
            <a:off x="6664304" y="1811346"/>
            <a:ext cx="1211579" cy="1211579"/>
          </a:xfrm>
          <a:prstGeom prst="rect">
            <a:avLst/>
          </a:prstGeom>
          <a:noFill/>
          <a:ln>
            <a:noFill/>
          </a:ln>
        </p:spPr>
      </p:pic>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 Mt. Zion" showMasterSp="0">
  <p:cSld name="Closing - Mt. Zion">
    <p:bg>
      <p:bgPr>
        <a:solidFill>
          <a:schemeClr val="lt1"/>
        </a:solidFill>
      </p:bgPr>
    </p:bg>
    <p:spTree>
      <p:nvGrpSpPr>
        <p:cNvPr id="380" name="Shape 380"/>
        <p:cNvGrpSpPr/>
        <p:nvPr/>
      </p:nvGrpSpPr>
      <p:grpSpPr>
        <a:xfrm>
          <a:off x="0" y="0"/>
          <a:ext cx="0" cy="0"/>
          <a:chOff x="0" y="0"/>
          <a:chExt cx="0" cy="0"/>
        </a:xfrm>
      </p:grpSpPr>
      <p:sp>
        <p:nvSpPr>
          <p:cNvPr id="381" name="Google Shape;381;p76"/>
          <p:cNvSpPr/>
          <p:nvPr/>
        </p:nvSpPr>
        <p:spPr>
          <a:xfrm>
            <a:off x="6664305" y="1811347"/>
            <a:ext cx="2479800" cy="3332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None/>
            </a:pPr>
            <a:r>
              <a:t/>
            </a:r>
            <a:endParaRPr b="1" sz="1600">
              <a:solidFill>
                <a:schemeClr val="lt1"/>
              </a:solidFill>
              <a:latin typeface="Garamond"/>
              <a:ea typeface="Garamond"/>
              <a:cs typeface="Garamond"/>
              <a:sym typeface="Garamond"/>
            </a:endParaRPr>
          </a:p>
        </p:txBody>
      </p:sp>
      <p:pic>
        <p:nvPicPr>
          <p:cNvPr id="382" name="Google Shape;382;p76"/>
          <p:cNvPicPr preferRelativeResize="0"/>
          <p:nvPr/>
        </p:nvPicPr>
        <p:blipFill rotWithShape="1">
          <a:blip r:embed="rId2">
            <a:alphaModFix/>
          </a:blip>
          <a:srcRect b="0" l="0" r="0" t="0"/>
          <a:stretch/>
        </p:blipFill>
        <p:spPr>
          <a:xfrm>
            <a:off x="5555208" y="8131"/>
            <a:ext cx="2691595" cy="1811346"/>
          </a:xfrm>
          <a:prstGeom prst="rect">
            <a:avLst/>
          </a:prstGeom>
          <a:noFill/>
          <a:ln>
            <a:noFill/>
          </a:ln>
        </p:spPr>
      </p:pic>
      <p:pic>
        <p:nvPicPr>
          <p:cNvPr id="383" name="Google Shape;383;p76"/>
          <p:cNvPicPr preferRelativeResize="0"/>
          <p:nvPr/>
        </p:nvPicPr>
        <p:blipFill rotWithShape="1">
          <a:blip r:embed="rId3">
            <a:alphaModFix/>
          </a:blip>
          <a:srcRect b="0" l="0" r="0" t="0"/>
          <a:stretch/>
        </p:blipFill>
        <p:spPr>
          <a:xfrm>
            <a:off x="0" y="1811348"/>
            <a:ext cx="4998229" cy="3332151"/>
          </a:xfrm>
          <a:prstGeom prst="rect">
            <a:avLst/>
          </a:prstGeom>
          <a:noFill/>
          <a:ln>
            <a:noFill/>
          </a:ln>
        </p:spPr>
      </p:pic>
      <p:pic>
        <p:nvPicPr>
          <p:cNvPr id="384" name="Google Shape;384;p76"/>
          <p:cNvPicPr preferRelativeResize="0"/>
          <p:nvPr/>
        </p:nvPicPr>
        <p:blipFill rotWithShape="1">
          <a:blip r:embed="rId4">
            <a:alphaModFix/>
          </a:blip>
          <a:srcRect b="39306" l="10795" r="8094" t="16026"/>
          <a:stretch/>
        </p:blipFill>
        <p:spPr>
          <a:xfrm>
            <a:off x="-1" y="0"/>
            <a:ext cx="5555206" cy="1811346"/>
          </a:xfrm>
          <a:prstGeom prst="rect">
            <a:avLst/>
          </a:prstGeom>
          <a:noFill/>
          <a:ln>
            <a:noFill/>
          </a:ln>
        </p:spPr>
      </p:pic>
      <p:pic>
        <p:nvPicPr>
          <p:cNvPr id="385" name="Google Shape;385;p76"/>
          <p:cNvPicPr preferRelativeResize="0"/>
          <p:nvPr/>
        </p:nvPicPr>
        <p:blipFill rotWithShape="1">
          <a:blip r:embed="rId5">
            <a:alphaModFix/>
          </a:blip>
          <a:srcRect b="0" l="0" r="0" t="0"/>
          <a:stretch/>
        </p:blipFill>
        <p:spPr>
          <a:xfrm>
            <a:off x="6664303" y="1811510"/>
            <a:ext cx="1211579" cy="1211250"/>
          </a:xfrm>
          <a:prstGeom prst="rect">
            <a:avLst/>
          </a:prstGeom>
          <a:noFill/>
          <a:ln>
            <a:noFill/>
          </a:ln>
        </p:spPr>
      </p:pic>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 Education" showMasterSp="0">
  <p:cSld name="Closing - Education">
    <p:bg>
      <p:bgPr>
        <a:solidFill>
          <a:schemeClr val="lt1"/>
        </a:solidFill>
      </p:bgPr>
    </p:bg>
    <p:spTree>
      <p:nvGrpSpPr>
        <p:cNvPr id="386" name="Shape 386"/>
        <p:cNvGrpSpPr/>
        <p:nvPr/>
      </p:nvGrpSpPr>
      <p:grpSpPr>
        <a:xfrm>
          <a:off x="0" y="0"/>
          <a:ext cx="0" cy="0"/>
          <a:chOff x="0" y="0"/>
          <a:chExt cx="0" cy="0"/>
        </a:xfrm>
      </p:grpSpPr>
      <p:sp>
        <p:nvSpPr>
          <p:cNvPr id="387" name="Google Shape;387;p77"/>
          <p:cNvSpPr/>
          <p:nvPr/>
        </p:nvSpPr>
        <p:spPr>
          <a:xfrm>
            <a:off x="1" y="1700844"/>
            <a:ext cx="2367300" cy="34428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None/>
            </a:pPr>
            <a:r>
              <a:t/>
            </a:r>
            <a:endParaRPr b="1" sz="1600">
              <a:solidFill>
                <a:schemeClr val="lt1"/>
              </a:solidFill>
              <a:latin typeface="Garamond"/>
              <a:ea typeface="Garamond"/>
              <a:cs typeface="Garamond"/>
              <a:sym typeface="Garamond"/>
            </a:endParaRPr>
          </a:p>
        </p:txBody>
      </p:sp>
      <p:pic>
        <p:nvPicPr>
          <p:cNvPr id="388" name="Google Shape;388;p77"/>
          <p:cNvPicPr preferRelativeResize="0"/>
          <p:nvPr/>
        </p:nvPicPr>
        <p:blipFill rotWithShape="1">
          <a:blip r:embed="rId2">
            <a:alphaModFix/>
          </a:blip>
          <a:srcRect b="0" l="0" r="0" t="0"/>
          <a:stretch/>
        </p:blipFill>
        <p:spPr>
          <a:xfrm>
            <a:off x="0" y="0"/>
            <a:ext cx="2326371" cy="1700845"/>
          </a:xfrm>
          <a:prstGeom prst="rect">
            <a:avLst/>
          </a:prstGeom>
          <a:noFill/>
          <a:ln>
            <a:noFill/>
          </a:ln>
        </p:spPr>
      </p:pic>
      <p:pic>
        <p:nvPicPr>
          <p:cNvPr id="389" name="Google Shape;389;p77"/>
          <p:cNvPicPr preferRelativeResize="0"/>
          <p:nvPr/>
        </p:nvPicPr>
        <p:blipFill rotWithShape="1">
          <a:blip r:embed="rId3">
            <a:alphaModFix/>
          </a:blip>
          <a:srcRect b="0" l="0" r="0" t="0"/>
          <a:stretch/>
        </p:blipFill>
        <p:spPr>
          <a:xfrm>
            <a:off x="2367280" y="1700845"/>
            <a:ext cx="5082540" cy="3442655"/>
          </a:xfrm>
          <a:prstGeom prst="rect">
            <a:avLst/>
          </a:prstGeom>
          <a:noFill/>
          <a:ln>
            <a:noFill/>
          </a:ln>
        </p:spPr>
      </p:pic>
      <p:pic>
        <p:nvPicPr>
          <p:cNvPr id="390" name="Google Shape;390;p77"/>
          <p:cNvPicPr preferRelativeResize="0"/>
          <p:nvPr/>
        </p:nvPicPr>
        <p:blipFill rotWithShape="1">
          <a:blip r:embed="rId4">
            <a:alphaModFix/>
          </a:blip>
          <a:srcRect b="0" l="0" r="0" t="0"/>
          <a:stretch/>
        </p:blipFill>
        <p:spPr>
          <a:xfrm>
            <a:off x="743194" y="1700842"/>
            <a:ext cx="1211579" cy="1211250"/>
          </a:xfrm>
          <a:prstGeom prst="rect">
            <a:avLst/>
          </a:prstGeom>
          <a:noFill/>
          <a:ln>
            <a:noFill/>
          </a:ln>
        </p:spPr>
      </p:pic>
      <p:pic>
        <p:nvPicPr>
          <p:cNvPr id="391" name="Google Shape;391;p77"/>
          <p:cNvPicPr preferRelativeResize="0"/>
          <p:nvPr/>
        </p:nvPicPr>
        <p:blipFill rotWithShape="1">
          <a:blip r:embed="rId5">
            <a:alphaModFix/>
          </a:blip>
          <a:srcRect b="39306" l="3972" r="1437" t="16026"/>
          <a:stretch/>
        </p:blipFill>
        <p:spPr>
          <a:xfrm>
            <a:off x="3101826" y="11441"/>
            <a:ext cx="6042173" cy="1689401"/>
          </a:xfrm>
          <a:prstGeom prst="rect">
            <a:avLst/>
          </a:prstGeom>
          <a:noFill/>
          <a:ln>
            <a:noFill/>
          </a:ln>
        </p:spPr>
      </p:pic>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 Patient Care" showMasterSp="0">
  <p:cSld name="Closing - Patient Care">
    <p:bg>
      <p:bgPr>
        <a:solidFill>
          <a:schemeClr val="lt1"/>
        </a:solidFill>
      </p:bgPr>
    </p:bg>
    <p:spTree>
      <p:nvGrpSpPr>
        <p:cNvPr id="392" name="Shape 392"/>
        <p:cNvGrpSpPr/>
        <p:nvPr/>
      </p:nvGrpSpPr>
      <p:grpSpPr>
        <a:xfrm>
          <a:off x="0" y="0"/>
          <a:ext cx="0" cy="0"/>
          <a:chOff x="0" y="0"/>
          <a:chExt cx="0" cy="0"/>
        </a:xfrm>
      </p:grpSpPr>
      <p:sp>
        <p:nvSpPr>
          <p:cNvPr id="393" name="Google Shape;393;p78"/>
          <p:cNvSpPr/>
          <p:nvPr/>
        </p:nvSpPr>
        <p:spPr>
          <a:xfrm>
            <a:off x="1" y="1700846"/>
            <a:ext cx="2367300" cy="34428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None/>
            </a:pPr>
            <a:r>
              <a:t/>
            </a:r>
            <a:endParaRPr b="1" sz="1600">
              <a:solidFill>
                <a:schemeClr val="lt1"/>
              </a:solidFill>
              <a:latin typeface="Garamond"/>
              <a:ea typeface="Garamond"/>
              <a:cs typeface="Garamond"/>
              <a:sym typeface="Garamond"/>
            </a:endParaRPr>
          </a:p>
        </p:txBody>
      </p:sp>
      <p:pic>
        <p:nvPicPr>
          <p:cNvPr id="394" name="Google Shape;394;p78"/>
          <p:cNvPicPr preferRelativeResize="0"/>
          <p:nvPr/>
        </p:nvPicPr>
        <p:blipFill rotWithShape="1">
          <a:blip r:embed="rId2">
            <a:alphaModFix/>
          </a:blip>
          <a:srcRect b="0" l="0" r="0" t="0"/>
          <a:stretch/>
        </p:blipFill>
        <p:spPr>
          <a:xfrm>
            <a:off x="0" y="0"/>
            <a:ext cx="2329625" cy="1700845"/>
          </a:xfrm>
          <a:prstGeom prst="rect">
            <a:avLst/>
          </a:prstGeom>
          <a:noFill/>
          <a:ln>
            <a:noFill/>
          </a:ln>
        </p:spPr>
      </p:pic>
      <p:pic>
        <p:nvPicPr>
          <p:cNvPr id="395" name="Google Shape;395;p78"/>
          <p:cNvPicPr preferRelativeResize="0"/>
          <p:nvPr/>
        </p:nvPicPr>
        <p:blipFill rotWithShape="1">
          <a:blip r:embed="rId3">
            <a:alphaModFix/>
          </a:blip>
          <a:srcRect b="0" l="0" r="0" t="0"/>
          <a:stretch/>
        </p:blipFill>
        <p:spPr>
          <a:xfrm>
            <a:off x="2367280" y="1700845"/>
            <a:ext cx="5082540" cy="3442655"/>
          </a:xfrm>
          <a:prstGeom prst="rect">
            <a:avLst/>
          </a:prstGeom>
          <a:noFill/>
          <a:ln>
            <a:noFill/>
          </a:ln>
        </p:spPr>
      </p:pic>
      <p:pic>
        <p:nvPicPr>
          <p:cNvPr id="396" name="Google Shape;396;p78"/>
          <p:cNvPicPr preferRelativeResize="0"/>
          <p:nvPr/>
        </p:nvPicPr>
        <p:blipFill rotWithShape="1">
          <a:blip r:embed="rId4">
            <a:alphaModFix/>
          </a:blip>
          <a:srcRect b="11181" l="13557" r="17166" t="5934"/>
          <a:stretch/>
        </p:blipFill>
        <p:spPr>
          <a:xfrm>
            <a:off x="3101828" y="274222"/>
            <a:ext cx="4531628" cy="1194568"/>
          </a:xfrm>
          <a:prstGeom prst="rect">
            <a:avLst/>
          </a:prstGeom>
          <a:noFill/>
          <a:ln>
            <a:noFill/>
          </a:ln>
        </p:spPr>
      </p:pic>
      <p:pic>
        <p:nvPicPr>
          <p:cNvPr id="397" name="Google Shape;397;p78"/>
          <p:cNvPicPr preferRelativeResize="0"/>
          <p:nvPr/>
        </p:nvPicPr>
        <p:blipFill rotWithShape="1">
          <a:blip r:embed="rId5">
            <a:alphaModFix/>
          </a:blip>
          <a:srcRect b="0" l="0" r="0" t="0"/>
          <a:stretch/>
        </p:blipFill>
        <p:spPr>
          <a:xfrm>
            <a:off x="743194" y="1700842"/>
            <a:ext cx="1211579" cy="1211250"/>
          </a:xfrm>
          <a:prstGeom prst="rect">
            <a:avLst/>
          </a:prstGeom>
          <a:noFill/>
          <a:ln>
            <a:noFill/>
          </a:ln>
        </p:spPr>
      </p:pic>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98" name="Shape 398"/>
        <p:cNvGrpSpPr/>
        <p:nvPr/>
      </p:nvGrpSpPr>
      <p:grpSpPr>
        <a:xfrm>
          <a:off x="0" y="0"/>
          <a:ext cx="0" cy="0"/>
          <a:chOff x="0" y="0"/>
          <a:chExt cx="0" cy="0"/>
        </a:xfrm>
      </p:grpSpPr>
      <p:sp>
        <p:nvSpPr>
          <p:cNvPr id="399" name="Google Shape;399;p79"/>
          <p:cNvSpPr txBox="1"/>
          <p:nvPr>
            <p:ph type="title"/>
          </p:nvPr>
        </p:nvSpPr>
        <p:spPr>
          <a:xfrm>
            <a:off x="311700" y="445025"/>
            <a:ext cx="8520600" cy="572700"/>
          </a:xfrm>
          <a:prstGeom prst="rect">
            <a:avLst/>
          </a:prstGeom>
        </p:spPr>
        <p:txBody>
          <a:bodyPr anchorCtr="0" anchor="b" bIns="45700" lIns="91425" spcFirstLastPara="1" rIns="91425" wrap="square" tIns="45700">
            <a:normAutofit/>
          </a:bodyPr>
          <a:lstStyle>
            <a:lvl1pPr lvl="0">
              <a:spcBef>
                <a:spcPts val="0"/>
              </a:spcBef>
              <a:spcAft>
                <a:spcPts val="0"/>
              </a:spcAft>
              <a:buSzPts val="2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0" name="Google Shape;400;p79"/>
          <p:cNvSpPr txBox="1"/>
          <p:nvPr>
            <p:ph idx="1" type="body"/>
          </p:nvPr>
        </p:nvSpPr>
        <p:spPr>
          <a:xfrm>
            <a:off x="311700" y="1152475"/>
            <a:ext cx="8520600" cy="3416400"/>
          </a:xfrm>
          <a:prstGeom prst="rect">
            <a:avLst/>
          </a:prstGeom>
        </p:spPr>
        <p:txBody>
          <a:bodyPr anchorCtr="0" anchor="t" bIns="45700" lIns="91425" spcFirstLastPara="1" rIns="91425" wrap="square" tIns="45700">
            <a:noAutofit/>
          </a:bodyPr>
          <a:lstStyle>
            <a:lvl1pPr indent="-340360" lvl="0" marL="457200">
              <a:spcBef>
                <a:spcPts val="0"/>
              </a:spcBef>
              <a:spcAft>
                <a:spcPts val="0"/>
              </a:spcAft>
              <a:buSzPts val="1760"/>
              <a:buChar char="▪"/>
              <a:defRPr/>
            </a:lvl1pPr>
            <a:lvl2pPr indent="-355600" lvl="1" marL="914400">
              <a:spcBef>
                <a:spcPts val="600"/>
              </a:spcBef>
              <a:spcAft>
                <a:spcPts val="0"/>
              </a:spcAft>
              <a:buSzPts val="2000"/>
              <a:buChar char="-"/>
              <a:defRPr/>
            </a:lvl2pPr>
            <a:lvl3pPr indent="-320039" lvl="2" marL="1371600">
              <a:spcBef>
                <a:spcPts val="600"/>
              </a:spcBef>
              <a:spcAft>
                <a:spcPts val="0"/>
              </a:spcAft>
              <a:buSzPts val="1440"/>
              <a:buChar char="▪"/>
              <a:defRPr/>
            </a:lvl3pPr>
            <a:lvl4pPr indent="-330200" lvl="3" marL="1828800">
              <a:spcBef>
                <a:spcPts val="600"/>
              </a:spcBef>
              <a:spcAft>
                <a:spcPts val="0"/>
              </a:spcAft>
              <a:buSzPts val="1600"/>
              <a:buChar char="-"/>
              <a:defRPr/>
            </a:lvl4pPr>
            <a:lvl5pPr indent="-330200" lvl="4" marL="2286000">
              <a:spcBef>
                <a:spcPts val="600"/>
              </a:spcBef>
              <a:spcAft>
                <a:spcPts val="0"/>
              </a:spcAft>
              <a:buSzPts val="1600"/>
              <a:buChar char="▪"/>
              <a:defRPr/>
            </a:lvl5pPr>
            <a:lvl6pPr indent="-355600" lvl="5" marL="2743200">
              <a:spcBef>
                <a:spcPts val="4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
        <p:nvSpPr>
          <p:cNvPr id="401" name="Google Shape;401;p79"/>
          <p:cNvSpPr txBox="1"/>
          <p:nvPr>
            <p:ph idx="12" type="sldNum"/>
          </p:nvPr>
        </p:nvSpPr>
        <p:spPr>
          <a:xfrm>
            <a:off x="8472458" y="4663217"/>
            <a:ext cx="548700" cy="393600"/>
          </a:xfrm>
          <a:prstGeom prst="rect">
            <a:avLst/>
          </a:prstGeom>
        </p:spPr>
        <p:txBody>
          <a:bodyPr anchorCtr="0" anchor="b"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02" name="Shape 402"/>
        <p:cNvGrpSpPr/>
        <p:nvPr/>
      </p:nvGrpSpPr>
      <p:grpSpPr>
        <a:xfrm>
          <a:off x="0" y="0"/>
          <a:ext cx="0" cy="0"/>
          <a:chOff x="0" y="0"/>
          <a:chExt cx="0" cy="0"/>
        </a:xfrm>
      </p:grpSpPr>
      <p:sp>
        <p:nvSpPr>
          <p:cNvPr id="403" name="Google Shape;403;p80"/>
          <p:cNvSpPr txBox="1"/>
          <p:nvPr>
            <p:ph type="ctrTitle"/>
          </p:nvPr>
        </p:nvSpPr>
        <p:spPr>
          <a:xfrm>
            <a:off x="311708" y="744575"/>
            <a:ext cx="8520600" cy="2052600"/>
          </a:xfrm>
          <a:prstGeom prst="rect">
            <a:avLst/>
          </a:prstGeom>
        </p:spPr>
        <p:txBody>
          <a:bodyPr anchorCtr="0" anchor="b" bIns="45700" lIns="91425" spcFirstLastPara="1" rIns="91425" wrap="square" tIns="4570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404" name="Google Shape;404;p80"/>
          <p:cNvSpPr txBox="1"/>
          <p:nvPr>
            <p:ph idx="1" type="subTitle"/>
          </p:nvPr>
        </p:nvSpPr>
        <p:spPr>
          <a:xfrm>
            <a:off x="311700" y="2834125"/>
            <a:ext cx="8520600" cy="792600"/>
          </a:xfrm>
          <a:prstGeom prst="rect">
            <a:avLst/>
          </a:prstGeom>
        </p:spPr>
        <p:txBody>
          <a:bodyPr anchorCtr="0" anchor="t" bIns="45700" lIns="91425" spcFirstLastPara="1" rIns="91425" wrap="square" tIns="4570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400"/>
              </a:spcBef>
              <a:spcAft>
                <a:spcPts val="0"/>
              </a:spcAft>
              <a:buSzPts val="2800"/>
              <a:buNone/>
              <a:defRPr sz="2800"/>
            </a:lvl6pPr>
            <a:lvl7pPr lvl="6" algn="ctr">
              <a:lnSpc>
                <a:spcPct val="100000"/>
              </a:lnSpc>
              <a:spcBef>
                <a:spcPts val="400"/>
              </a:spcBef>
              <a:spcAft>
                <a:spcPts val="0"/>
              </a:spcAft>
              <a:buSzPts val="2800"/>
              <a:buNone/>
              <a:defRPr sz="2800"/>
            </a:lvl7pPr>
            <a:lvl8pPr lvl="7" algn="ctr">
              <a:lnSpc>
                <a:spcPct val="100000"/>
              </a:lnSpc>
              <a:spcBef>
                <a:spcPts val="400"/>
              </a:spcBef>
              <a:spcAft>
                <a:spcPts val="0"/>
              </a:spcAft>
              <a:buSzPts val="2800"/>
              <a:buNone/>
              <a:defRPr sz="2800"/>
            </a:lvl8pPr>
            <a:lvl9pPr lvl="8" algn="ctr">
              <a:lnSpc>
                <a:spcPct val="100000"/>
              </a:lnSpc>
              <a:spcBef>
                <a:spcPts val="400"/>
              </a:spcBef>
              <a:spcAft>
                <a:spcPts val="0"/>
              </a:spcAft>
              <a:buSzPts val="2800"/>
              <a:buNone/>
              <a:defRPr sz="2800"/>
            </a:lvl9pPr>
          </a:lstStyle>
          <a:p/>
        </p:txBody>
      </p:sp>
      <p:sp>
        <p:nvSpPr>
          <p:cNvPr id="405" name="Google Shape;405;p80"/>
          <p:cNvSpPr txBox="1"/>
          <p:nvPr>
            <p:ph idx="12" type="sldNum"/>
          </p:nvPr>
        </p:nvSpPr>
        <p:spPr>
          <a:xfrm>
            <a:off x="8472458" y="4663217"/>
            <a:ext cx="548700" cy="393600"/>
          </a:xfrm>
          <a:prstGeom prst="rect">
            <a:avLst/>
          </a:prstGeom>
        </p:spPr>
        <p:txBody>
          <a:bodyPr anchorCtr="0" anchor="b"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06" name="Shape 406"/>
        <p:cNvGrpSpPr/>
        <p:nvPr/>
      </p:nvGrpSpPr>
      <p:grpSpPr>
        <a:xfrm>
          <a:off x="0" y="0"/>
          <a:ext cx="0" cy="0"/>
          <a:chOff x="0" y="0"/>
          <a:chExt cx="0" cy="0"/>
        </a:xfrm>
      </p:grpSpPr>
      <p:sp>
        <p:nvSpPr>
          <p:cNvPr id="407" name="Google Shape;407;p8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8" name="Google Shape;408;p8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9" name="Google Shape;409;p8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410" name="Shape 410"/>
        <p:cNvGrpSpPr/>
        <p:nvPr/>
      </p:nvGrpSpPr>
      <p:grpSpPr>
        <a:xfrm>
          <a:off x="0" y="0"/>
          <a:ext cx="0" cy="0"/>
          <a:chOff x="0" y="0"/>
          <a:chExt cx="0" cy="0"/>
        </a:xfrm>
      </p:grpSpPr>
      <p:sp>
        <p:nvSpPr>
          <p:cNvPr id="411" name="Google Shape;411;p8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2" name="Google Shape;412;p8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3" name="Google Shape;413;p8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18" name="Shape 418"/>
        <p:cNvGrpSpPr/>
        <p:nvPr/>
      </p:nvGrpSpPr>
      <p:grpSpPr>
        <a:xfrm>
          <a:off x="0" y="0"/>
          <a:ext cx="0" cy="0"/>
          <a:chOff x="0" y="0"/>
          <a:chExt cx="0" cy="0"/>
        </a:xfrm>
      </p:grpSpPr>
      <p:sp>
        <p:nvSpPr>
          <p:cNvPr id="419" name="Google Shape;419;p8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420" name="Google Shape;420;p8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421" name="Google Shape;421;p8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22" name="Shape 422"/>
        <p:cNvGrpSpPr/>
        <p:nvPr/>
      </p:nvGrpSpPr>
      <p:grpSpPr>
        <a:xfrm>
          <a:off x="0" y="0"/>
          <a:ext cx="0" cy="0"/>
          <a:chOff x="0" y="0"/>
          <a:chExt cx="0" cy="0"/>
        </a:xfrm>
      </p:grpSpPr>
      <p:sp>
        <p:nvSpPr>
          <p:cNvPr id="423" name="Google Shape;423;p8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424" name="Google Shape;424;p8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25" name="Shape 425"/>
        <p:cNvGrpSpPr/>
        <p:nvPr/>
      </p:nvGrpSpPr>
      <p:grpSpPr>
        <a:xfrm>
          <a:off x="0" y="0"/>
          <a:ext cx="0" cy="0"/>
          <a:chOff x="0" y="0"/>
          <a:chExt cx="0" cy="0"/>
        </a:xfrm>
      </p:grpSpPr>
      <p:sp>
        <p:nvSpPr>
          <p:cNvPr id="426" name="Google Shape;426;p8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27" name="Google Shape;427;p8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28" name="Google Shape;428;p8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29" name="Shape 429"/>
        <p:cNvGrpSpPr/>
        <p:nvPr/>
      </p:nvGrpSpPr>
      <p:grpSpPr>
        <a:xfrm>
          <a:off x="0" y="0"/>
          <a:ext cx="0" cy="0"/>
          <a:chOff x="0" y="0"/>
          <a:chExt cx="0" cy="0"/>
        </a:xfrm>
      </p:grpSpPr>
      <p:sp>
        <p:nvSpPr>
          <p:cNvPr id="430" name="Google Shape;430;p8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31" name="Google Shape;431;p8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32" name="Google Shape;432;p8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33" name="Google Shape;433;p8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34" name="Shape 434"/>
        <p:cNvGrpSpPr/>
        <p:nvPr/>
      </p:nvGrpSpPr>
      <p:grpSpPr>
        <a:xfrm>
          <a:off x="0" y="0"/>
          <a:ext cx="0" cy="0"/>
          <a:chOff x="0" y="0"/>
          <a:chExt cx="0" cy="0"/>
        </a:xfrm>
      </p:grpSpPr>
      <p:sp>
        <p:nvSpPr>
          <p:cNvPr id="435" name="Google Shape;435;p8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36" name="Google Shape;436;p8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37" name="Shape 437"/>
        <p:cNvGrpSpPr/>
        <p:nvPr/>
      </p:nvGrpSpPr>
      <p:grpSpPr>
        <a:xfrm>
          <a:off x="0" y="0"/>
          <a:ext cx="0" cy="0"/>
          <a:chOff x="0" y="0"/>
          <a:chExt cx="0" cy="0"/>
        </a:xfrm>
      </p:grpSpPr>
      <p:sp>
        <p:nvSpPr>
          <p:cNvPr id="438" name="Google Shape;438;p8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39" name="Google Shape;439;p8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40" name="Google Shape;440;p8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41" name="Shape 441"/>
        <p:cNvGrpSpPr/>
        <p:nvPr/>
      </p:nvGrpSpPr>
      <p:grpSpPr>
        <a:xfrm>
          <a:off x="0" y="0"/>
          <a:ext cx="0" cy="0"/>
          <a:chOff x="0" y="0"/>
          <a:chExt cx="0" cy="0"/>
        </a:xfrm>
      </p:grpSpPr>
      <p:sp>
        <p:nvSpPr>
          <p:cNvPr id="442" name="Google Shape;442;p90"/>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43" name="Google Shape;443;p9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44" name="Shape 444"/>
        <p:cNvGrpSpPr/>
        <p:nvPr/>
      </p:nvGrpSpPr>
      <p:grpSpPr>
        <a:xfrm>
          <a:off x="0" y="0"/>
          <a:ext cx="0" cy="0"/>
          <a:chOff x="0" y="0"/>
          <a:chExt cx="0" cy="0"/>
        </a:xfrm>
      </p:grpSpPr>
      <p:sp>
        <p:nvSpPr>
          <p:cNvPr id="445" name="Google Shape;445;p9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91"/>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47" name="Google Shape;447;p91"/>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48" name="Google Shape;448;p91"/>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49" name="Google Shape;449;p9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0" name="Shape 450"/>
        <p:cNvGrpSpPr/>
        <p:nvPr/>
      </p:nvGrpSpPr>
      <p:grpSpPr>
        <a:xfrm>
          <a:off x="0" y="0"/>
          <a:ext cx="0" cy="0"/>
          <a:chOff x="0" y="0"/>
          <a:chExt cx="0" cy="0"/>
        </a:xfrm>
      </p:grpSpPr>
      <p:sp>
        <p:nvSpPr>
          <p:cNvPr id="451" name="Google Shape;451;p9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52" name="Google Shape;452;p9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53" name="Shape 453"/>
        <p:cNvGrpSpPr/>
        <p:nvPr/>
      </p:nvGrpSpPr>
      <p:grpSpPr>
        <a:xfrm>
          <a:off x="0" y="0"/>
          <a:ext cx="0" cy="0"/>
          <a:chOff x="0" y="0"/>
          <a:chExt cx="0" cy="0"/>
        </a:xfrm>
      </p:grpSpPr>
      <p:sp>
        <p:nvSpPr>
          <p:cNvPr id="454" name="Google Shape;454;p9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55" name="Google Shape;455;p93"/>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56" name="Google Shape;456;p9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57" name="Shape 457"/>
        <p:cNvGrpSpPr/>
        <p:nvPr/>
      </p:nvGrpSpPr>
      <p:grpSpPr>
        <a:xfrm>
          <a:off x="0" y="0"/>
          <a:ext cx="0" cy="0"/>
          <a:chOff x="0" y="0"/>
          <a:chExt cx="0" cy="0"/>
        </a:xfrm>
      </p:grpSpPr>
      <p:sp>
        <p:nvSpPr>
          <p:cNvPr id="458" name="Google Shape;458;p9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59" name="Shape 459"/>
        <p:cNvGrpSpPr/>
        <p:nvPr/>
      </p:nvGrpSpPr>
      <p:grpSpPr>
        <a:xfrm>
          <a:off x="0" y="0"/>
          <a:ext cx="0" cy="0"/>
          <a:chOff x="0" y="0"/>
          <a:chExt cx="0" cy="0"/>
        </a:xfrm>
      </p:grpSpPr>
      <p:sp>
        <p:nvSpPr>
          <p:cNvPr id="460" name="Google Shape;460;p95"/>
          <p:cNvSpPr txBox="1"/>
          <p:nvPr>
            <p:ph type="title"/>
          </p:nvPr>
        </p:nvSpPr>
        <p:spPr>
          <a:xfrm>
            <a:off x="0" y="0"/>
            <a:ext cx="9144000" cy="994200"/>
          </a:xfrm>
          <a:prstGeom prst="rect">
            <a:avLst/>
          </a:prstGeom>
          <a:noFill/>
          <a:ln>
            <a:noFill/>
          </a:ln>
        </p:spPr>
        <p:txBody>
          <a:bodyPr anchorCtr="0" anchor="ctr" bIns="34275" lIns="68575" spcFirstLastPara="1" rIns="68575" wrap="square" tIns="34275">
            <a:noAutofit/>
          </a:bodyPr>
          <a:lstStyle>
            <a:lvl1pPr lvl="0" algn="ctr">
              <a:lnSpc>
                <a:spcPct val="90000"/>
              </a:lnSpc>
              <a:spcBef>
                <a:spcPts val="0"/>
              </a:spcBef>
              <a:spcAft>
                <a:spcPts val="0"/>
              </a:spcAft>
              <a:buClr>
                <a:srgbClr val="595959"/>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61" name="Google Shape;461;p9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algn="l">
              <a:lnSpc>
                <a:spcPct val="90000"/>
              </a:lnSpc>
              <a:spcBef>
                <a:spcPts val="800"/>
              </a:spcBef>
              <a:spcAft>
                <a:spcPts val="0"/>
              </a:spcAft>
              <a:buClr>
                <a:srgbClr val="595959"/>
              </a:buClr>
              <a:buSzPts val="1400"/>
              <a:buChar char="●"/>
              <a:defRPr/>
            </a:lvl1pPr>
            <a:lvl2pPr indent="-317500" lvl="1" marL="914400" algn="l">
              <a:lnSpc>
                <a:spcPct val="90000"/>
              </a:lnSpc>
              <a:spcBef>
                <a:spcPts val="1200"/>
              </a:spcBef>
              <a:spcAft>
                <a:spcPts val="0"/>
              </a:spcAft>
              <a:buClr>
                <a:srgbClr val="595959"/>
              </a:buClr>
              <a:buSzPts val="1400"/>
              <a:buChar char="○"/>
              <a:defRPr/>
            </a:lvl2pPr>
            <a:lvl3pPr indent="-317500" lvl="2" marL="1371600" algn="l">
              <a:lnSpc>
                <a:spcPct val="100000"/>
              </a:lnSpc>
              <a:spcBef>
                <a:spcPts val="1200"/>
              </a:spcBef>
              <a:spcAft>
                <a:spcPts val="0"/>
              </a:spcAft>
              <a:buClr>
                <a:srgbClr val="595959"/>
              </a:buClr>
              <a:buSzPts val="1400"/>
              <a:buChar char="■"/>
              <a:defRPr/>
            </a:lvl3pPr>
            <a:lvl4pPr indent="-317500" lvl="3" marL="1828800" algn="l">
              <a:lnSpc>
                <a:spcPct val="90000"/>
              </a:lnSpc>
              <a:spcBef>
                <a:spcPts val="1200"/>
              </a:spcBef>
              <a:spcAft>
                <a:spcPts val="0"/>
              </a:spcAft>
              <a:buClr>
                <a:srgbClr val="595959"/>
              </a:buClr>
              <a:buSzPts val="1400"/>
              <a:buChar char="●"/>
              <a:defRPr/>
            </a:lvl4pPr>
            <a:lvl5pPr indent="-317500" lvl="4" marL="2286000" algn="l">
              <a:lnSpc>
                <a:spcPct val="90000"/>
              </a:lnSpc>
              <a:spcBef>
                <a:spcPts val="1200"/>
              </a:spcBef>
              <a:spcAft>
                <a:spcPts val="0"/>
              </a:spcAft>
              <a:buClr>
                <a:srgbClr val="595959"/>
              </a:buClr>
              <a:buSzPts val="1400"/>
              <a:buChar char="○"/>
              <a:defRPr/>
            </a:lvl5pPr>
            <a:lvl6pPr indent="-317500" lvl="5" marL="2743200" algn="l">
              <a:lnSpc>
                <a:spcPct val="90000"/>
              </a:lnSpc>
              <a:spcBef>
                <a:spcPts val="1200"/>
              </a:spcBef>
              <a:spcAft>
                <a:spcPts val="0"/>
              </a:spcAft>
              <a:buClr>
                <a:srgbClr val="595959"/>
              </a:buClr>
              <a:buSzPts val="1400"/>
              <a:buChar char="■"/>
              <a:defRPr/>
            </a:lvl6pPr>
            <a:lvl7pPr indent="-317500" lvl="6" marL="3200400" algn="l">
              <a:lnSpc>
                <a:spcPct val="90000"/>
              </a:lnSpc>
              <a:spcBef>
                <a:spcPts val="1200"/>
              </a:spcBef>
              <a:spcAft>
                <a:spcPts val="0"/>
              </a:spcAft>
              <a:buClr>
                <a:srgbClr val="595959"/>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462" name="Google Shape;462;p95"/>
          <p:cNvSpPr txBox="1"/>
          <p:nvPr>
            <p:ph idx="10" type="dt"/>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dk1"/>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63" name="Google Shape;463;p95"/>
          <p:cNvSpPr txBox="1"/>
          <p:nvPr>
            <p:ph idx="11" type="ftr"/>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dk1"/>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64" name="Google Shape;464;p95"/>
          <p:cNvSpPr txBox="1"/>
          <p:nvPr>
            <p:ph idx="12" type="sldNum"/>
          </p:nvPr>
        </p:nvSpPr>
        <p:spPr>
          <a:xfrm>
            <a:off x="6412230" y="4750594"/>
            <a:ext cx="2103000" cy="257100"/>
          </a:xfrm>
          <a:prstGeom prst="rect">
            <a:avLst/>
          </a:prstGeom>
          <a:noFill/>
          <a:ln>
            <a:noFill/>
          </a:ln>
        </p:spPr>
        <p:txBody>
          <a:bodyPr anchorCtr="0" anchor="t" bIns="0" lIns="0" spcFirstLastPara="1" rIns="0" wrap="square" tIns="0">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
    <p:spTree>
      <p:nvGrpSpPr>
        <p:cNvPr id="465" name="Shape 465"/>
        <p:cNvGrpSpPr/>
        <p:nvPr/>
      </p:nvGrpSpPr>
      <p:grpSpPr>
        <a:xfrm>
          <a:off x="0" y="0"/>
          <a:ext cx="0" cy="0"/>
          <a:chOff x="0" y="0"/>
          <a:chExt cx="0" cy="0"/>
        </a:xfrm>
      </p:grpSpPr>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1_Title Slide">
    <p:spTree>
      <p:nvGrpSpPr>
        <p:cNvPr id="466" name="Shape 466"/>
        <p:cNvGrpSpPr/>
        <p:nvPr/>
      </p:nvGrpSpPr>
      <p:grpSpPr>
        <a:xfrm>
          <a:off x="0" y="0"/>
          <a:ext cx="0" cy="0"/>
          <a:chOff x="0" y="0"/>
          <a:chExt cx="0" cy="0"/>
        </a:xfrm>
      </p:grpSpPr>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 Slide_1">
    <p:spTree>
      <p:nvGrpSpPr>
        <p:cNvPr id="467" name="Shape 467"/>
        <p:cNvGrpSpPr/>
        <p:nvPr/>
      </p:nvGrpSpPr>
      <p:grpSpPr>
        <a:xfrm>
          <a:off x="0" y="0"/>
          <a:ext cx="0" cy="0"/>
          <a:chOff x="0" y="0"/>
          <a:chExt cx="0" cy="0"/>
        </a:xfrm>
      </p:grpSpPr>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aption">
    <p:spTree>
      <p:nvGrpSpPr>
        <p:cNvPr id="468" name="Shape 468"/>
        <p:cNvGrpSpPr/>
        <p:nvPr/>
      </p:nvGrpSpPr>
      <p:grpSpPr>
        <a:xfrm>
          <a:off x="0" y="0"/>
          <a:ext cx="0" cy="0"/>
          <a:chOff x="0" y="0"/>
          <a:chExt cx="0" cy="0"/>
        </a:xfrm>
      </p:grpSpPr>
      <p:sp>
        <p:nvSpPr>
          <p:cNvPr id="469" name="Google Shape;469;p99"/>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70" name="Google Shape;470;p9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75" name="Shape 475"/>
        <p:cNvGrpSpPr/>
        <p:nvPr/>
      </p:nvGrpSpPr>
      <p:grpSpPr>
        <a:xfrm>
          <a:off x="0" y="0"/>
          <a:ext cx="0" cy="0"/>
          <a:chOff x="0" y="0"/>
          <a:chExt cx="0" cy="0"/>
        </a:xfrm>
      </p:grpSpPr>
      <p:sp>
        <p:nvSpPr>
          <p:cNvPr id="476" name="Google Shape;476;p10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77" name="Shape 477"/>
        <p:cNvGrpSpPr/>
        <p:nvPr/>
      </p:nvGrpSpPr>
      <p:grpSpPr>
        <a:xfrm>
          <a:off x="0" y="0"/>
          <a:ext cx="0" cy="0"/>
          <a:chOff x="0" y="0"/>
          <a:chExt cx="0" cy="0"/>
        </a:xfrm>
      </p:grpSpPr>
      <p:sp>
        <p:nvSpPr>
          <p:cNvPr id="478" name="Google Shape;478;p10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479" name="Google Shape;479;p10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480" name="Google Shape;480;p10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81" name="Shape 481"/>
        <p:cNvGrpSpPr/>
        <p:nvPr/>
      </p:nvGrpSpPr>
      <p:grpSpPr>
        <a:xfrm>
          <a:off x="0" y="0"/>
          <a:ext cx="0" cy="0"/>
          <a:chOff x="0" y="0"/>
          <a:chExt cx="0" cy="0"/>
        </a:xfrm>
      </p:grpSpPr>
      <p:sp>
        <p:nvSpPr>
          <p:cNvPr id="482" name="Google Shape;482;p10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483" name="Google Shape;483;p10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84" name="Shape 484"/>
        <p:cNvGrpSpPr/>
        <p:nvPr/>
      </p:nvGrpSpPr>
      <p:grpSpPr>
        <a:xfrm>
          <a:off x="0" y="0"/>
          <a:ext cx="0" cy="0"/>
          <a:chOff x="0" y="0"/>
          <a:chExt cx="0" cy="0"/>
        </a:xfrm>
      </p:grpSpPr>
      <p:sp>
        <p:nvSpPr>
          <p:cNvPr id="485" name="Google Shape;485;p10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86" name="Google Shape;486;p10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87" name="Google Shape;487;p10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88" name="Shape 488"/>
        <p:cNvGrpSpPr/>
        <p:nvPr/>
      </p:nvGrpSpPr>
      <p:grpSpPr>
        <a:xfrm>
          <a:off x="0" y="0"/>
          <a:ext cx="0" cy="0"/>
          <a:chOff x="0" y="0"/>
          <a:chExt cx="0" cy="0"/>
        </a:xfrm>
      </p:grpSpPr>
      <p:sp>
        <p:nvSpPr>
          <p:cNvPr id="489" name="Google Shape;489;p10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90" name="Google Shape;490;p10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91" name="Google Shape;491;p10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492" name="Google Shape;492;p10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7.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0" Type="http://schemas.openxmlformats.org/officeDocument/2006/relationships/slideLayout" Target="../slideLayouts/slideLayout25.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5" Type="http://schemas.openxmlformats.org/officeDocument/2006/relationships/theme" Target="../theme/theme6.xml"/><Relationship Id="rId14" Type="http://schemas.openxmlformats.org/officeDocument/2006/relationships/slideLayout" Target="../slideLayouts/slideLayout2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0.xml"/><Relationship Id="rId10" Type="http://schemas.openxmlformats.org/officeDocument/2006/relationships/slideLayout" Target="../slideLayouts/slideLayout39.xml"/><Relationship Id="rId13" Type="http://schemas.openxmlformats.org/officeDocument/2006/relationships/slideLayout" Target="../slideLayouts/slideLayout42.xml"/><Relationship Id="rId12" Type="http://schemas.openxmlformats.org/officeDocument/2006/relationships/slideLayout" Target="../slideLayouts/slideLayout41.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5" Type="http://schemas.openxmlformats.org/officeDocument/2006/relationships/theme" Target="../theme/theme3.xml"/><Relationship Id="rId14" Type="http://schemas.openxmlformats.org/officeDocument/2006/relationships/slideLayout" Target="../slideLayouts/slideLayout43.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63.xml"/><Relationship Id="rId22" Type="http://schemas.openxmlformats.org/officeDocument/2006/relationships/slideLayout" Target="../slideLayouts/slideLayout65.xml"/><Relationship Id="rId21" Type="http://schemas.openxmlformats.org/officeDocument/2006/relationships/slideLayout" Target="../slideLayouts/slideLayout64.xml"/><Relationship Id="rId24" Type="http://schemas.openxmlformats.org/officeDocument/2006/relationships/slideLayout" Target="../slideLayouts/slideLayout67.xml"/><Relationship Id="rId23" Type="http://schemas.openxmlformats.org/officeDocument/2006/relationships/slideLayout" Target="../slideLayouts/slideLayout66.xml"/><Relationship Id="rId1" Type="http://schemas.openxmlformats.org/officeDocument/2006/relationships/slideLayout" Target="../slideLayouts/slideLayout44.xml"/><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9" Type="http://schemas.openxmlformats.org/officeDocument/2006/relationships/slideLayout" Target="../slideLayouts/slideLayout52.xml"/><Relationship Id="rId26" Type="http://schemas.openxmlformats.org/officeDocument/2006/relationships/slideLayout" Target="../slideLayouts/slideLayout69.xml"/><Relationship Id="rId25" Type="http://schemas.openxmlformats.org/officeDocument/2006/relationships/slideLayout" Target="../slideLayouts/slideLayout68.xml"/><Relationship Id="rId28" Type="http://schemas.openxmlformats.org/officeDocument/2006/relationships/slideLayout" Target="../slideLayouts/slideLayout71.xml"/><Relationship Id="rId27" Type="http://schemas.openxmlformats.org/officeDocument/2006/relationships/slideLayout" Target="../slideLayouts/slideLayout70.xml"/><Relationship Id="rId5" Type="http://schemas.openxmlformats.org/officeDocument/2006/relationships/slideLayout" Target="../slideLayouts/slideLayout48.xml"/><Relationship Id="rId6" Type="http://schemas.openxmlformats.org/officeDocument/2006/relationships/slideLayout" Target="../slideLayouts/slideLayout49.xml"/><Relationship Id="rId29" Type="http://schemas.openxmlformats.org/officeDocument/2006/relationships/slideLayout" Target="../slideLayouts/slideLayout72.xml"/><Relationship Id="rId7" Type="http://schemas.openxmlformats.org/officeDocument/2006/relationships/slideLayout" Target="../slideLayouts/slideLayout50.xml"/><Relationship Id="rId8" Type="http://schemas.openxmlformats.org/officeDocument/2006/relationships/slideLayout" Target="../slideLayouts/slideLayout51.xml"/><Relationship Id="rId31" Type="http://schemas.openxmlformats.org/officeDocument/2006/relationships/slideLayout" Target="../slideLayouts/slideLayout74.xml"/><Relationship Id="rId30" Type="http://schemas.openxmlformats.org/officeDocument/2006/relationships/slideLayout" Target="../slideLayouts/slideLayout73.xml"/><Relationship Id="rId11" Type="http://schemas.openxmlformats.org/officeDocument/2006/relationships/slideLayout" Target="../slideLayouts/slideLayout54.xml"/><Relationship Id="rId33" Type="http://schemas.openxmlformats.org/officeDocument/2006/relationships/slideLayout" Target="../slideLayouts/slideLayout76.xml"/><Relationship Id="rId10" Type="http://schemas.openxmlformats.org/officeDocument/2006/relationships/slideLayout" Target="../slideLayouts/slideLayout53.xml"/><Relationship Id="rId32" Type="http://schemas.openxmlformats.org/officeDocument/2006/relationships/slideLayout" Target="../slideLayouts/slideLayout75.xml"/><Relationship Id="rId13" Type="http://schemas.openxmlformats.org/officeDocument/2006/relationships/slideLayout" Target="../slideLayouts/slideLayout56.xml"/><Relationship Id="rId35" Type="http://schemas.openxmlformats.org/officeDocument/2006/relationships/slideLayout" Target="../slideLayouts/slideLayout78.xml"/><Relationship Id="rId12" Type="http://schemas.openxmlformats.org/officeDocument/2006/relationships/slideLayout" Target="../slideLayouts/slideLayout55.xml"/><Relationship Id="rId34" Type="http://schemas.openxmlformats.org/officeDocument/2006/relationships/slideLayout" Target="../slideLayouts/slideLayout77.xml"/><Relationship Id="rId15" Type="http://schemas.openxmlformats.org/officeDocument/2006/relationships/slideLayout" Target="../slideLayouts/slideLayout58.xml"/><Relationship Id="rId14" Type="http://schemas.openxmlformats.org/officeDocument/2006/relationships/slideLayout" Target="../slideLayouts/slideLayout57.xml"/><Relationship Id="rId36" Type="http://schemas.openxmlformats.org/officeDocument/2006/relationships/theme" Target="../theme/theme8.xml"/><Relationship Id="rId17" Type="http://schemas.openxmlformats.org/officeDocument/2006/relationships/slideLayout" Target="../slideLayouts/slideLayout60.xml"/><Relationship Id="rId16" Type="http://schemas.openxmlformats.org/officeDocument/2006/relationships/slideLayout" Target="../slideLayouts/slideLayout59.xml"/><Relationship Id="rId19" Type="http://schemas.openxmlformats.org/officeDocument/2006/relationships/slideLayout" Target="../slideLayouts/slideLayout62.xml"/><Relationship Id="rId18"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9" Type="http://schemas.openxmlformats.org/officeDocument/2006/relationships/slideLayout" Target="../slideLayouts/slideLayout87.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11" Type="http://schemas.openxmlformats.org/officeDocument/2006/relationships/slideLayout" Target="../slideLayouts/slideLayout89.xml"/><Relationship Id="rId10" Type="http://schemas.openxmlformats.org/officeDocument/2006/relationships/slideLayout" Target="../slideLayouts/slideLayout88.xml"/><Relationship Id="rId13" Type="http://schemas.openxmlformats.org/officeDocument/2006/relationships/slideLayout" Target="../slideLayouts/slideLayout91.xml"/><Relationship Id="rId12" Type="http://schemas.openxmlformats.org/officeDocument/2006/relationships/slideLayout" Target="../slideLayouts/slideLayout90.xml"/><Relationship Id="rId15" Type="http://schemas.openxmlformats.org/officeDocument/2006/relationships/slideLayout" Target="../slideLayouts/slideLayout93.xml"/><Relationship Id="rId14" Type="http://schemas.openxmlformats.org/officeDocument/2006/relationships/slideLayout" Target="../slideLayouts/slideLayout92.xml"/><Relationship Id="rId17" Type="http://schemas.openxmlformats.org/officeDocument/2006/relationships/theme" Target="../theme/theme4.xml"/><Relationship Id="rId16" Type="http://schemas.openxmlformats.org/officeDocument/2006/relationships/slideLayout" Target="../slideLayouts/slideLayout94.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slideLayout" Target="../slideLayouts/slideLayout96.xml"/><Relationship Id="rId3" Type="http://schemas.openxmlformats.org/officeDocument/2006/relationships/slideLayout" Target="../slideLayouts/slideLayout97.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11" Type="http://schemas.openxmlformats.org/officeDocument/2006/relationships/slideLayout" Target="../slideLayouts/slideLayout105.xml"/><Relationship Id="rId10" Type="http://schemas.openxmlformats.org/officeDocument/2006/relationships/slideLayout" Target="../slideLayouts/slideLayout104.xml"/><Relationship Id="rId13" Type="http://schemas.openxmlformats.org/officeDocument/2006/relationships/slideLayout" Target="../slideLayouts/slideLayout107.xml"/><Relationship Id="rId12" Type="http://schemas.openxmlformats.org/officeDocument/2006/relationships/slideLayout" Target="../slideLayouts/slideLayout106.xml"/><Relationship Id="rId15" Type="http://schemas.openxmlformats.org/officeDocument/2006/relationships/theme" Target="../theme/theme5.xml"/><Relationship Id="rId14" Type="http://schemas.openxmlformats.org/officeDocument/2006/relationships/slideLayout" Target="../slideLayouts/slideLayout108.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slideLayout" Target="../slideLayouts/slideLayout110.xml"/><Relationship Id="rId3" Type="http://schemas.openxmlformats.org/officeDocument/2006/relationships/slideLayout" Target="../slideLayouts/slideLayout111.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5" Type="http://schemas.openxmlformats.org/officeDocument/2006/relationships/slideLayout" Target="../slideLayouts/slideLayout113.xml"/><Relationship Id="rId6" Type="http://schemas.openxmlformats.org/officeDocument/2006/relationships/slideLayout" Target="../slideLayouts/slideLayout114.xml"/><Relationship Id="rId7" Type="http://schemas.openxmlformats.org/officeDocument/2006/relationships/slideLayout" Target="../slideLayouts/slideLayout115.xml"/><Relationship Id="rId8" Type="http://schemas.openxmlformats.org/officeDocument/2006/relationships/slideLayout" Target="../slideLayouts/slideLayout116.xml"/><Relationship Id="rId11" Type="http://schemas.openxmlformats.org/officeDocument/2006/relationships/slideLayout" Target="../slideLayouts/slideLayout119.xml"/><Relationship Id="rId10" Type="http://schemas.openxmlformats.org/officeDocument/2006/relationships/slideLayout" Target="../slideLayouts/slideLayout118.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 name="Shape 64"/>
        <p:cNvGrpSpPr/>
        <p:nvPr/>
      </p:nvGrpSpPr>
      <p:grpSpPr>
        <a:xfrm>
          <a:off x="0" y="0"/>
          <a:ext cx="0" cy="0"/>
          <a:chOff x="0" y="0"/>
          <a:chExt cx="0" cy="0"/>
        </a:xfrm>
      </p:grpSpPr>
      <p:sp>
        <p:nvSpPr>
          <p:cNvPr id="65" name="Google Shape;65;p17"/>
          <p:cNvSpPr txBox="1"/>
          <p:nvPr>
            <p:ph type="title"/>
          </p:nvPr>
        </p:nvSpPr>
        <p:spPr>
          <a:xfrm>
            <a:off x="0" y="0"/>
            <a:ext cx="9144000" cy="994200"/>
          </a:xfrm>
          <a:prstGeom prst="rect">
            <a:avLst/>
          </a:prstGeom>
          <a:noFill/>
          <a:ln>
            <a:noFill/>
          </a:ln>
        </p:spPr>
        <p:txBody>
          <a:bodyPr anchorCtr="0" anchor="ctr" bIns="34275" lIns="68575" spcFirstLastPara="1" rIns="68575" wrap="square" tIns="34275">
            <a:noAutofit/>
          </a:bodyPr>
          <a:lstStyle>
            <a:lvl1pPr lvl="0" marR="0" algn="ctr">
              <a:lnSpc>
                <a:spcPct val="90000"/>
              </a:lnSpc>
              <a:spcBef>
                <a:spcPts val="0"/>
              </a:spcBef>
              <a:spcAft>
                <a:spcPts val="0"/>
              </a:spcAft>
              <a:buClr>
                <a:srgbClr val="595959"/>
              </a:buClr>
              <a:buSzPts val="3000"/>
              <a:buFont typeface="Raleway"/>
              <a:buNone/>
              <a:defRPr b="0" i="0" sz="3000" u="none" cap="none" strike="noStrike">
                <a:solidFill>
                  <a:srgbClr val="595959"/>
                </a:solidFill>
                <a:latin typeface="Raleway"/>
                <a:ea typeface="Raleway"/>
                <a:cs typeface="Raleway"/>
                <a:sym typeface="Raleway"/>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66" name="Google Shape;66;p1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algn="l">
              <a:lnSpc>
                <a:spcPct val="90000"/>
              </a:lnSpc>
              <a:spcBef>
                <a:spcPts val="800"/>
              </a:spcBef>
              <a:spcAft>
                <a:spcPts val="0"/>
              </a:spcAft>
              <a:buClr>
                <a:srgbClr val="595959"/>
              </a:buClr>
              <a:buSzPts val="2100"/>
              <a:buFont typeface="Arial"/>
              <a:buChar char="•"/>
              <a:defRPr b="0" i="0" sz="2100" u="none" cap="none" strike="noStrike">
                <a:solidFill>
                  <a:srgbClr val="595959"/>
                </a:solidFill>
                <a:latin typeface="Tahoma"/>
                <a:ea typeface="Tahoma"/>
                <a:cs typeface="Tahoma"/>
                <a:sym typeface="Tahoma"/>
              </a:defRPr>
            </a:lvl1pPr>
            <a:lvl2pPr indent="-342900" lvl="1" marL="914400" marR="0" algn="l">
              <a:lnSpc>
                <a:spcPct val="90000"/>
              </a:lnSpc>
              <a:spcBef>
                <a:spcPts val="400"/>
              </a:spcBef>
              <a:spcAft>
                <a:spcPts val="0"/>
              </a:spcAft>
              <a:buClr>
                <a:srgbClr val="595959"/>
              </a:buClr>
              <a:buSzPts val="1800"/>
              <a:buFont typeface="Arial"/>
              <a:buChar char="•"/>
              <a:defRPr b="0" i="0" sz="1800" u="none" cap="none" strike="noStrike">
                <a:solidFill>
                  <a:srgbClr val="595959"/>
                </a:solidFill>
                <a:latin typeface="Tahoma"/>
                <a:ea typeface="Tahoma"/>
                <a:cs typeface="Tahoma"/>
                <a:sym typeface="Tahoma"/>
              </a:defRPr>
            </a:lvl2pPr>
            <a:lvl3pPr indent="-228600" lvl="2" marL="1371600" marR="0" algn="l">
              <a:lnSpc>
                <a:spcPct val="100000"/>
              </a:lnSpc>
              <a:spcBef>
                <a:spcPts val="0"/>
              </a:spcBef>
              <a:spcAft>
                <a:spcPts val="0"/>
              </a:spcAft>
              <a:buClr>
                <a:srgbClr val="595959"/>
              </a:buClr>
              <a:buSzPts val="1400"/>
              <a:buFont typeface="Raleway"/>
              <a:buNone/>
              <a:defRPr b="0" i="0" sz="1400" u="none" cap="none" strike="noStrike">
                <a:solidFill>
                  <a:srgbClr val="595959"/>
                </a:solidFill>
                <a:latin typeface="Raleway"/>
                <a:ea typeface="Raleway"/>
                <a:cs typeface="Raleway"/>
                <a:sym typeface="Raleway"/>
              </a:defRPr>
            </a:lvl3pPr>
            <a:lvl4pPr indent="-228600" lvl="3" marL="1828800" marR="0" algn="l">
              <a:lnSpc>
                <a:spcPct val="90000"/>
              </a:lnSpc>
              <a:spcBef>
                <a:spcPts val="400"/>
              </a:spcBef>
              <a:spcAft>
                <a:spcPts val="0"/>
              </a:spcAft>
              <a:buClr>
                <a:srgbClr val="595959"/>
              </a:buClr>
              <a:buSzPts val="1400"/>
              <a:buFont typeface="Tahoma"/>
              <a:buNone/>
              <a:defRPr b="0" i="0" sz="1400" u="none" cap="none" strike="noStrike">
                <a:solidFill>
                  <a:srgbClr val="595959"/>
                </a:solidFill>
                <a:latin typeface="Tahoma"/>
                <a:ea typeface="Tahoma"/>
                <a:cs typeface="Tahoma"/>
                <a:sym typeface="Tahoma"/>
              </a:defRPr>
            </a:lvl4pPr>
            <a:lvl5pPr indent="-228600" lvl="4" marL="2286000" marR="0" algn="l">
              <a:lnSpc>
                <a:spcPct val="90000"/>
              </a:lnSpc>
              <a:spcBef>
                <a:spcPts val="400"/>
              </a:spcBef>
              <a:spcAft>
                <a:spcPts val="0"/>
              </a:spcAft>
              <a:buClr>
                <a:srgbClr val="595959"/>
              </a:buClr>
              <a:buSzPts val="1400"/>
              <a:buFont typeface="Tahoma"/>
              <a:buNone/>
              <a:defRPr b="0" i="0" sz="1400" u="none" cap="none" strike="noStrike">
                <a:solidFill>
                  <a:srgbClr val="595959"/>
                </a:solidFill>
                <a:latin typeface="Tahoma"/>
                <a:ea typeface="Tahoma"/>
                <a:cs typeface="Tahoma"/>
                <a:sym typeface="Tahoma"/>
              </a:defRPr>
            </a:lvl5pPr>
            <a:lvl6pPr indent="-228600" lvl="5" marL="2743200" marR="0" algn="l">
              <a:lnSpc>
                <a:spcPct val="90000"/>
              </a:lnSpc>
              <a:spcBef>
                <a:spcPts val="400"/>
              </a:spcBef>
              <a:spcAft>
                <a:spcPts val="0"/>
              </a:spcAft>
              <a:buClr>
                <a:srgbClr val="595959"/>
              </a:buClr>
              <a:buSzPts val="1400"/>
              <a:buFont typeface="Tahoma"/>
              <a:buNone/>
              <a:defRPr b="0" i="0" sz="1400" u="none" cap="none" strike="noStrike">
                <a:solidFill>
                  <a:srgbClr val="595959"/>
                </a:solidFill>
                <a:latin typeface="Tahoma"/>
                <a:ea typeface="Tahoma"/>
                <a:cs typeface="Tahoma"/>
                <a:sym typeface="Tahoma"/>
              </a:defRPr>
            </a:lvl6pPr>
            <a:lvl7pPr indent="-228600" lvl="6" marL="3200400" marR="0" algn="l">
              <a:lnSpc>
                <a:spcPct val="90000"/>
              </a:lnSpc>
              <a:spcBef>
                <a:spcPts val="400"/>
              </a:spcBef>
              <a:spcAft>
                <a:spcPts val="0"/>
              </a:spcAft>
              <a:buClr>
                <a:srgbClr val="595959"/>
              </a:buClr>
              <a:buSzPts val="1400"/>
              <a:buFont typeface="Tahoma"/>
              <a:buNone/>
              <a:defRPr b="0" i="0" sz="1400" u="none" cap="none" strike="noStrike">
                <a:solidFill>
                  <a:srgbClr val="595959"/>
                </a:solidFill>
                <a:latin typeface="Tahoma"/>
                <a:ea typeface="Tahoma"/>
                <a:cs typeface="Tahoma"/>
                <a:sym typeface="Tahoma"/>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67" name="Google Shape;67;p17"/>
          <p:cNvSpPr txBox="1"/>
          <p:nvPr>
            <p:ph idx="12" type="sldNum"/>
          </p:nvPr>
        </p:nvSpPr>
        <p:spPr>
          <a:xfrm>
            <a:off x="6412230" y="4750594"/>
            <a:ext cx="2103000" cy="257100"/>
          </a:xfrm>
          <a:prstGeom prst="rect">
            <a:avLst/>
          </a:prstGeom>
          <a:noFill/>
          <a:ln>
            <a:noFill/>
          </a:ln>
        </p:spPr>
        <p:txBody>
          <a:bodyPr anchorCtr="0" anchor="t" bIns="0" lIns="0" spcFirstLastPara="1" rIns="0" wrap="square" tIns="0">
            <a:noAutofit/>
          </a:bodyPr>
          <a:lstStyle>
            <a:lvl1pPr indent="0" lvl="0" marL="0" marR="0" algn="r">
              <a:spcBef>
                <a:spcPts val="0"/>
              </a:spcBef>
              <a:buNone/>
              <a:defRPr b="0" i="0" sz="1400" u="none" cap="none" strike="noStrike">
                <a:solidFill>
                  <a:srgbClr val="888888"/>
                </a:solidFill>
                <a:latin typeface="Tahoma"/>
                <a:ea typeface="Tahoma"/>
                <a:cs typeface="Tahoma"/>
                <a:sym typeface="Tahoma"/>
              </a:defRPr>
            </a:lvl1pPr>
            <a:lvl2pPr indent="0" lvl="1" marL="0" marR="0" algn="r">
              <a:spcBef>
                <a:spcPts val="0"/>
              </a:spcBef>
              <a:buNone/>
              <a:defRPr b="0" i="0" sz="1400" u="none" cap="none" strike="noStrike">
                <a:solidFill>
                  <a:srgbClr val="888888"/>
                </a:solidFill>
                <a:latin typeface="Tahoma"/>
                <a:ea typeface="Tahoma"/>
                <a:cs typeface="Tahoma"/>
                <a:sym typeface="Tahoma"/>
              </a:defRPr>
            </a:lvl2pPr>
            <a:lvl3pPr indent="0" lvl="2" marL="0" marR="0" algn="r">
              <a:spcBef>
                <a:spcPts val="0"/>
              </a:spcBef>
              <a:buNone/>
              <a:defRPr b="0" i="0" sz="1400" u="none" cap="none" strike="noStrike">
                <a:solidFill>
                  <a:srgbClr val="888888"/>
                </a:solidFill>
                <a:latin typeface="Tahoma"/>
                <a:ea typeface="Tahoma"/>
                <a:cs typeface="Tahoma"/>
                <a:sym typeface="Tahoma"/>
              </a:defRPr>
            </a:lvl3pPr>
            <a:lvl4pPr indent="0" lvl="3" marL="0" marR="0" algn="r">
              <a:spcBef>
                <a:spcPts val="0"/>
              </a:spcBef>
              <a:buNone/>
              <a:defRPr b="0" i="0" sz="1400" u="none" cap="none" strike="noStrike">
                <a:solidFill>
                  <a:srgbClr val="888888"/>
                </a:solidFill>
                <a:latin typeface="Tahoma"/>
                <a:ea typeface="Tahoma"/>
                <a:cs typeface="Tahoma"/>
                <a:sym typeface="Tahoma"/>
              </a:defRPr>
            </a:lvl4pPr>
            <a:lvl5pPr indent="0" lvl="4" marL="0" marR="0" algn="r">
              <a:spcBef>
                <a:spcPts val="0"/>
              </a:spcBef>
              <a:buNone/>
              <a:defRPr b="0" i="0" sz="1400" u="none" cap="none" strike="noStrike">
                <a:solidFill>
                  <a:srgbClr val="888888"/>
                </a:solidFill>
                <a:latin typeface="Tahoma"/>
                <a:ea typeface="Tahoma"/>
                <a:cs typeface="Tahoma"/>
                <a:sym typeface="Tahoma"/>
              </a:defRPr>
            </a:lvl5pPr>
            <a:lvl6pPr indent="0" lvl="5" marL="0" marR="0" algn="r">
              <a:spcBef>
                <a:spcPts val="0"/>
              </a:spcBef>
              <a:buNone/>
              <a:defRPr b="0" i="0" sz="1400" u="none" cap="none" strike="noStrike">
                <a:solidFill>
                  <a:srgbClr val="888888"/>
                </a:solidFill>
                <a:latin typeface="Tahoma"/>
                <a:ea typeface="Tahoma"/>
                <a:cs typeface="Tahoma"/>
                <a:sym typeface="Tahoma"/>
              </a:defRPr>
            </a:lvl6pPr>
            <a:lvl7pPr indent="0" lvl="6" marL="0" marR="0" algn="r">
              <a:spcBef>
                <a:spcPts val="0"/>
              </a:spcBef>
              <a:buNone/>
              <a:defRPr b="0" i="0" sz="1400" u="none" cap="none" strike="noStrike">
                <a:solidFill>
                  <a:srgbClr val="888888"/>
                </a:solidFill>
                <a:latin typeface="Tahoma"/>
                <a:ea typeface="Tahoma"/>
                <a:cs typeface="Tahoma"/>
                <a:sym typeface="Tahoma"/>
              </a:defRPr>
            </a:lvl7pPr>
            <a:lvl8pPr indent="0" lvl="7" marL="0" marR="0" algn="r">
              <a:spcBef>
                <a:spcPts val="0"/>
              </a:spcBef>
              <a:buNone/>
              <a:defRPr b="0" i="0" sz="1400" u="none" cap="none" strike="noStrike">
                <a:solidFill>
                  <a:srgbClr val="888888"/>
                </a:solidFill>
                <a:latin typeface="Tahoma"/>
                <a:ea typeface="Tahoma"/>
                <a:cs typeface="Tahoma"/>
                <a:sym typeface="Tahoma"/>
              </a:defRPr>
            </a:lvl8pPr>
            <a:lvl9pPr indent="0" lvl="8" marL="0" marR="0" algn="r">
              <a:spcBef>
                <a:spcPts val="0"/>
              </a:spcBef>
              <a:buNone/>
              <a:defRPr b="0" i="0" sz="1400" u="none" cap="none" strike="noStrike">
                <a:solidFill>
                  <a:srgbClr val="888888"/>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3" name="Shape 143"/>
        <p:cNvGrpSpPr/>
        <p:nvPr/>
      </p:nvGrpSpPr>
      <p:grpSpPr>
        <a:xfrm>
          <a:off x="0" y="0"/>
          <a:ext cx="0" cy="0"/>
          <a:chOff x="0" y="0"/>
          <a:chExt cx="0" cy="0"/>
        </a:xfrm>
      </p:grpSpPr>
      <p:sp>
        <p:nvSpPr>
          <p:cNvPr id="144" name="Google Shape;144;p3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45" name="Google Shape;145;p3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46" name="Google Shape;146;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3" name="Shape 193"/>
        <p:cNvGrpSpPr/>
        <p:nvPr/>
      </p:nvGrpSpPr>
      <p:grpSpPr>
        <a:xfrm>
          <a:off x="0" y="0"/>
          <a:ext cx="0" cy="0"/>
          <a:chOff x="0" y="0"/>
          <a:chExt cx="0" cy="0"/>
        </a:xfrm>
      </p:grpSpPr>
      <p:sp>
        <p:nvSpPr>
          <p:cNvPr id="194" name="Google Shape;194;p47"/>
          <p:cNvSpPr txBox="1"/>
          <p:nvPr>
            <p:ph type="title"/>
          </p:nvPr>
        </p:nvSpPr>
        <p:spPr>
          <a:xfrm>
            <a:off x="453585" y="318751"/>
            <a:ext cx="8173500" cy="458700"/>
          </a:xfrm>
          <a:prstGeom prst="rect">
            <a:avLst/>
          </a:prstGeom>
          <a:noFill/>
          <a:ln>
            <a:noFill/>
          </a:ln>
        </p:spPr>
        <p:txBody>
          <a:bodyPr anchorCtr="0" anchor="b" bIns="45700" lIns="91425" spcFirstLastPara="1" rIns="91425" wrap="square" tIns="45700">
            <a:normAutofit/>
          </a:bodyPr>
          <a:lstStyle>
            <a:lvl1pPr lvl="0" marR="0" algn="l">
              <a:lnSpc>
                <a:spcPct val="85000"/>
              </a:lnSpc>
              <a:spcBef>
                <a:spcPts val="0"/>
              </a:spcBef>
              <a:spcAft>
                <a:spcPts val="0"/>
              </a:spcAft>
              <a:buClr>
                <a:schemeClr val="dk1"/>
              </a:buClr>
              <a:buSzPts val="2800"/>
              <a:buFont typeface="Garamond"/>
              <a:buNone/>
              <a:defRPr b="0" i="0" sz="2800" u="none" cap="none" strike="noStrike">
                <a:solidFill>
                  <a:schemeClr val="dk1"/>
                </a:solidFill>
                <a:latin typeface="Garamond"/>
                <a:ea typeface="Garamond"/>
                <a:cs typeface="Garamond"/>
                <a:sym typeface="Garamon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95" name="Google Shape;195;p47"/>
          <p:cNvSpPr txBox="1"/>
          <p:nvPr>
            <p:ph idx="11" type="ftr"/>
          </p:nvPr>
        </p:nvSpPr>
        <p:spPr>
          <a:xfrm>
            <a:off x="548153" y="4852598"/>
            <a:ext cx="4311000" cy="103500"/>
          </a:xfrm>
          <a:prstGeom prst="rect">
            <a:avLst/>
          </a:prstGeom>
          <a:noFill/>
          <a:ln>
            <a:noFill/>
          </a:ln>
        </p:spPr>
        <p:txBody>
          <a:bodyPr anchorCtr="0" anchor="b" bIns="0" lIns="0" spcFirstLastPara="1" rIns="0" wrap="square" tIns="0">
            <a:noAutofit/>
          </a:bodyPr>
          <a:lstStyle>
            <a:lvl1pPr lvl="0" marR="0" algn="l">
              <a:spcBef>
                <a:spcPts val="0"/>
              </a:spcBef>
              <a:spcAft>
                <a:spcPts val="0"/>
              </a:spcAft>
              <a:buSzPts val="1400"/>
              <a:buNone/>
              <a:defRPr b="0" i="0" sz="700" u="none" cap="none" strike="noStrike">
                <a:solidFill>
                  <a:schemeClr val="dk1"/>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96" name="Google Shape;196;p47"/>
          <p:cNvSpPr txBox="1"/>
          <p:nvPr>
            <p:ph idx="12" type="sldNum"/>
          </p:nvPr>
        </p:nvSpPr>
        <p:spPr>
          <a:xfrm>
            <a:off x="272108" y="4840130"/>
            <a:ext cx="246000" cy="116400"/>
          </a:xfrm>
          <a:prstGeom prst="rect">
            <a:avLst/>
          </a:prstGeom>
          <a:noFill/>
          <a:ln>
            <a:noFill/>
          </a:ln>
        </p:spPr>
        <p:txBody>
          <a:bodyPr anchorCtr="0" anchor="b" bIns="0" lIns="0" spcFirstLastPara="1" rIns="0" wrap="square" tIns="0">
            <a:noAutofit/>
          </a:bodyPr>
          <a:lstStyle>
            <a:lvl1pPr indent="0" lvl="0" marL="0" marR="0" algn="l">
              <a:spcBef>
                <a:spcPts val="0"/>
              </a:spcBef>
              <a:buNone/>
              <a:defRPr b="0" i="0" sz="700" u="none" cap="none" strike="noStrike">
                <a:solidFill>
                  <a:schemeClr val="dk1"/>
                </a:solidFill>
                <a:latin typeface="Arial"/>
                <a:ea typeface="Arial"/>
                <a:cs typeface="Arial"/>
                <a:sym typeface="Arial"/>
              </a:defRPr>
            </a:lvl1pPr>
            <a:lvl2pPr indent="0" lvl="1" marL="0" marR="0" algn="l">
              <a:spcBef>
                <a:spcPts val="0"/>
              </a:spcBef>
              <a:buNone/>
              <a:defRPr b="0" i="0" sz="700" u="none" cap="none" strike="noStrike">
                <a:solidFill>
                  <a:schemeClr val="dk1"/>
                </a:solidFill>
                <a:latin typeface="Arial"/>
                <a:ea typeface="Arial"/>
                <a:cs typeface="Arial"/>
                <a:sym typeface="Arial"/>
              </a:defRPr>
            </a:lvl2pPr>
            <a:lvl3pPr indent="0" lvl="2" marL="0" marR="0" algn="l">
              <a:spcBef>
                <a:spcPts val="0"/>
              </a:spcBef>
              <a:buNone/>
              <a:defRPr b="0" i="0" sz="700" u="none" cap="none" strike="noStrike">
                <a:solidFill>
                  <a:schemeClr val="dk1"/>
                </a:solidFill>
                <a:latin typeface="Arial"/>
                <a:ea typeface="Arial"/>
                <a:cs typeface="Arial"/>
                <a:sym typeface="Arial"/>
              </a:defRPr>
            </a:lvl3pPr>
            <a:lvl4pPr indent="0" lvl="3" marL="0" marR="0" algn="l">
              <a:spcBef>
                <a:spcPts val="0"/>
              </a:spcBef>
              <a:buNone/>
              <a:defRPr b="0" i="0" sz="700" u="none" cap="none" strike="noStrike">
                <a:solidFill>
                  <a:schemeClr val="dk1"/>
                </a:solidFill>
                <a:latin typeface="Arial"/>
                <a:ea typeface="Arial"/>
                <a:cs typeface="Arial"/>
                <a:sym typeface="Arial"/>
              </a:defRPr>
            </a:lvl4pPr>
            <a:lvl5pPr indent="0" lvl="4" marL="0" marR="0" algn="l">
              <a:spcBef>
                <a:spcPts val="0"/>
              </a:spcBef>
              <a:buNone/>
              <a:defRPr b="0" i="0" sz="700" u="none" cap="none" strike="noStrike">
                <a:solidFill>
                  <a:schemeClr val="dk1"/>
                </a:solidFill>
                <a:latin typeface="Arial"/>
                <a:ea typeface="Arial"/>
                <a:cs typeface="Arial"/>
                <a:sym typeface="Arial"/>
              </a:defRPr>
            </a:lvl5pPr>
            <a:lvl6pPr indent="0" lvl="5" marL="0" marR="0" algn="l">
              <a:spcBef>
                <a:spcPts val="0"/>
              </a:spcBef>
              <a:buNone/>
              <a:defRPr b="0" i="0" sz="700" u="none" cap="none" strike="noStrike">
                <a:solidFill>
                  <a:schemeClr val="dk1"/>
                </a:solidFill>
                <a:latin typeface="Arial"/>
                <a:ea typeface="Arial"/>
                <a:cs typeface="Arial"/>
                <a:sym typeface="Arial"/>
              </a:defRPr>
            </a:lvl6pPr>
            <a:lvl7pPr indent="0" lvl="6" marL="0" marR="0" algn="l">
              <a:spcBef>
                <a:spcPts val="0"/>
              </a:spcBef>
              <a:buNone/>
              <a:defRPr b="0" i="0" sz="700" u="none" cap="none" strike="noStrike">
                <a:solidFill>
                  <a:schemeClr val="dk1"/>
                </a:solidFill>
                <a:latin typeface="Arial"/>
                <a:ea typeface="Arial"/>
                <a:cs typeface="Arial"/>
                <a:sym typeface="Arial"/>
              </a:defRPr>
            </a:lvl7pPr>
            <a:lvl8pPr indent="0" lvl="7" marL="0" marR="0" algn="l">
              <a:spcBef>
                <a:spcPts val="0"/>
              </a:spcBef>
              <a:buNone/>
              <a:defRPr b="0" i="0" sz="700" u="none" cap="none" strike="noStrike">
                <a:solidFill>
                  <a:schemeClr val="dk1"/>
                </a:solidFill>
                <a:latin typeface="Arial"/>
                <a:ea typeface="Arial"/>
                <a:cs typeface="Arial"/>
                <a:sym typeface="Arial"/>
              </a:defRPr>
            </a:lvl8pPr>
            <a:lvl9pPr indent="0" lvl="8" marL="0" marR="0" algn="l">
              <a:spcBef>
                <a:spcPts val="0"/>
              </a:spcBef>
              <a:buNone/>
              <a:defRPr b="0" i="0" sz="7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cxnSp>
        <p:nvCxnSpPr>
          <p:cNvPr id="197" name="Google Shape;197;p47"/>
          <p:cNvCxnSpPr/>
          <p:nvPr/>
        </p:nvCxnSpPr>
        <p:spPr>
          <a:xfrm>
            <a:off x="365125" y="4687560"/>
            <a:ext cx="8413800" cy="0"/>
          </a:xfrm>
          <a:prstGeom prst="straightConnector1">
            <a:avLst/>
          </a:prstGeom>
          <a:noFill/>
          <a:ln cap="flat" cmpd="sng" w="9525">
            <a:solidFill>
              <a:srgbClr val="052049"/>
            </a:solidFill>
            <a:prstDash val="solid"/>
            <a:miter lim="800000"/>
            <a:headEnd len="med" w="med" type="none"/>
            <a:tailEnd len="med" w="med" type="none"/>
          </a:ln>
        </p:spPr>
      </p:cxnSp>
      <p:cxnSp>
        <p:nvCxnSpPr>
          <p:cNvPr id="198" name="Google Shape;198;p47"/>
          <p:cNvCxnSpPr/>
          <p:nvPr/>
        </p:nvCxnSpPr>
        <p:spPr>
          <a:xfrm>
            <a:off x="277813" y="4687560"/>
            <a:ext cx="8595300" cy="0"/>
          </a:xfrm>
          <a:prstGeom prst="straightConnector1">
            <a:avLst/>
          </a:prstGeom>
          <a:noFill/>
          <a:ln cap="flat" cmpd="sng" w="9525">
            <a:solidFill>
              <a:schemeClr val="dk1"/>
            </a:solidFill>
            <a:prstDash val="solid"/>
            <a:miter lim="800000"/>
            <a:headEnd len="med" w="med" type="none"/>
            <a:tailEnd len="med" w="med" type="none"/>
          </a:ln>
        </p:spPr>
      </p:cxnSp>
      <p:sp>
        <p:nvSpPr>
          <p:cNvPr id="199" name="Google Shape;199;p47"/>
          <p:cNvSpPr txBox="1"/>
          <p:nvPr>
            <p:ph idx="1" type="body"/>
          </p:nvPr>
        </p:nvSpPr>
        <p:spPr>
          <a:xfrm>
            <a:off x="459686" y="1401418"/>
            <a:ext cx="8137800" cy="2931900"/>
          </a:xfrm>
          <a:prstGeom prst="rect">
            <a:avLst/>
          </a:prstGeom>
          <a:noFill/>
          <a:ln>
            <a:noFill/>
          </a:ln>
        </p:spPr>
        <p:txBody>
          <a:bodyPr anchorCtr="0" anchor="t" bIns="45700" lIns="91425" spcFirstLastPara="1" rIns="91425" wrap="square" tIns="45700">
            <a:noAutofit/>
          </a:bodyPr>
          <a:lstStyle>
            <a:lvl1pPr indent="-340360" lvl="0" marL="457200" marR="0" algn="l">
              <a:lnSpc>
                <a:spcPct val="100000"/>
              </a:lnSpc>
              <a:spcBef>
                <a:spcPts val="0"/>
              </a:spcBef>
              <a:spcAft>
                <a:spcPts val="0"/>
              </a:spcAft>
              <a:buClr>
                <a:schemeClr val="accent1"/>
              </a:buClr>
              <a:buSzPts val="1760"/>
              <a:buFont typeface="Noto Sans Symbols"/>
              <a:buChar char="▪"/>
              <a:defRPr b="0" i="0" sz="2200" u="none" cap="none" strike="noStrike">
                <a:solidFill>
                  <a:schemeClr val="dk1"/>
                </a:solidFill>
                <a:latin typeface="Arial"/>
                <a:ea typeface="Arial"/>
                <a:cs typeface="Arial"/>
                <a:sym typeface="Arial"/>
              </a:defRPr>
            </a:lvl1pPr>
            <a:lvl2pPr indent="-355600" lvl="1" marL="914400" marR="0" algn="l">
              <a:lnSpc>
                <a:spcPct val="100000"/>
              </a:lnSpc>
              <a:spcBef>
                <a:spcPts val="6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20039" lvl="2" marL="1371600" marR="0" algn="l">
              <a:lnSpc>
                <a:spcPct val="100000"/>
              </a:lnSpc>
              <a:spcBef>
                <a:spcPts val="600"/>
              </a:spcBef>
              <a:spcAft>
                <a:spcPts val="0"/>
              </a:spcAft>
              <a:buClr>
                <a:schemeClr val="accent1"/>
              </a:buClr>
              <a:buSzPts val="1440"/>
              <a:buFont typeface="Noto Sans Symbols"/>
              <a:buChar char="▪"/>
              <a:defRPr b="0" i="0" sz="1800" u="none" cap="none" strike="noStrike">
                <a:solidFill>
                  <a:schemeClr val="dk1"/>
                </a:solidFill>
                <a:latin typeface="Arial"/>
                <a:ea typeface="Arial"/>
                <a:cs typeface="Arial"/>
                <a:sym typeface="Arial"/>
              </a:defRPr>
            </a:lvl3pPr>
            <a:lvl4pPr indent="-330200" lvl="3" marL="1828800" marR="0" algn="l">
              <a:lnSpc>
                <a:spcPct val="100000"/>
              </a:lnSpc>
              <a:spcBef>
                <a:spcPts val="6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algn="l">
              <a:lnSpc>
                <a:spcPct val="200000"/>
              </a:lnSpc>
              <a:spcBef>
                <a:spcPts val="600"/>
              </a:spcBef>
              <a:spcAft>
                <a:spcPts val="0"/>
              </a:spcAft>
              <a:buClr>
                <a:srgbClr val="18A3AC"/>
              </a:buClr>
              <a:buSzPts val="1600"/>
              <a:buFont typeface="Noto Sans Symbols"/>
              <a:buChar char="▪"/>
              <a:defRPr b="0" i="0" sz="2000" u="none" cap="none" strike="noStrike">
                <a:solidFill>
                  <a:schemeClr val="dk1"/>
                </a:solidFill>
                <a:latin typeface="Garamond"/>
                <a:ea typeface="Garamond"/>
                <a:cs typeface="Garamond"/>
                <a:sym typeface="Garamond"/>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00" name="Google Shape;200;p47"/>
          <p:cNvSpPr/>
          <p:nvPr/>
        </p:nvSpPr>
        <p:spPr>
          <a:xfrm>
            <a:off x="8379861" y="4832902"/>
            <a:ext cx="481012" cy="173305"/>
          </a:xfrm>
          <a:custGeom>
            <a:rect b="b" l="l" r="r" t="t"/>
            <a:pathLst>
              <a:path extrusionOk="0" h="168" w="350">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dk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14" name="Shape 414"/>
        <p:cNvGrpSpPr/>
        <p:nvPr/>
      </p:nvGrpSpPr>
      <p:grpSpPr>
        <a:xfrm>
          <a:off x="0" y="0"/>
          <a:ext cx="0" cy="0"/>
          <a:chOff x="0" y="0"/>
          <a:chExt cx="0" cy="0"/>
        </a:xfrm>
      </p:grpSpPr>
      <p:sp>
        <p:nvSpPr>
          <p:cNvPr id="415" name="Google Shape;415;p8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416" name="Google Shape;416;p8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417" name="Google Shape;417;p8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71" name="Shape 471"/>
        <p:cNvGrpSpPr/>
        <p:nvPr/>
      </p:nvGrpSpPr>
      <p:grpSpPr>
        <a:xfrm>
          <a:off x="0" y="0"/>
          <a:ext cx="0" cy="0"/>
          <a:chOff x="0" y="0"/>
          <a:chExt cx="0" cy="0"/>
        </a:xfrm>
      </p:grpSpPr>
      <p:sp>
        <p:nvSpPr>
          <p:cNvPr id="472" name="Google Shape;472;p10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473" name="Google Shape;473;p10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474" name="Google Shape;474;p10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6" name="Shape 526"/>
        <p:cNvGrpSpPr/>
        <p:nvPr/>
      </p:nvGrpSpPr>
      <p:grpSpPr>
        <a:xfrm>
          <a:off x="0" y="0"/>
          <a:ext cx="0" cy="0"/>
          <a:chOff x="0" y="0"/>
          <a:chExt cx="0" cy="0"/>
        </a:xfrm>
      </p:grpSpPr>
      <p:sp>
        <p:nvSpPr>
          <p:cNvPr id="527" name="Google Shape;527;p11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28" name="Google Shape;528;p11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29" name="Google Shape;529;p1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30" name="Google Shape;530;p1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31" name="Google Shape;531;p1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None/>
              <a:defRPr b="0" i="0" sz="900" u="none" cap="none" strike="noStrike">
                <a:solidFill>
                  <a:srgbClr val="888888"/>
                </a:solidFill>
                <a:latin typeface="Calibri"/>
                <a:ea typeface="Calibri"/>
                <a:cs typeface="Calibri"/>
                <a:sym typeface="Calibri"/>
              </a:defRPr>
            </a:lvl1pPr>
            <a:lvl2pPr indent="0" lvl="1" marL="0" marR="0" algn="r">
              <a:spcBef>
                <a:spcPts val="0"/>
              </a:spcBef>
              <a:buNone/>
              <a:defRPr b="0" i="0" sz="900" u="none" cap="none" strike="noStrike">
                <a:solidFill>
                  <a:srgbClr val="888888"/>
                </a:solidFill>
                <a:latin typeface="Calibri"/>
                <a:ea typeface="Calibri"/>
                <a:cs typeface="Calibri"/>
                <a:sym typeface="Calibri"/>
              </a:defRPr>
            </a:lvl2pPr>
            <a:lvl3pPr indent="0" lvl="2" marL="0" marR="0" algn="r">
              <a:spcBef>
                <a:spcPts val="0"/>
              </a:spcBef>
              <a:buNone/>
              <a:defRPr b="0" i="0" sz="900" u="none" cap="none" strike="noStrike">
                <a:solidFill>
                  <a:srgbClr val="888888"/>
                </a:solidFill>
                <a:latin typeface="Calibri"/>
                <a:ea typeface="Calibri"/>
                <a:cs typeface="Calibri"/>
                <a:sym typeface="Calibri"/>
              </a:defRPr>
            </a:lvl3pPr>
            <a:lvl4pPr indent="0" lvl="3" marL="0" marR="0" algn="r">
              <a:spcBef>
                <a:spcPts val="0"/>
              </a:spcBef>
              <a:buNone/>
              <a:defRPr b="0" i="0" sz="900" u="none" cap="none" strike="noStrike">
                <a:solidFill>
                  <a:srgbClr val="888888"/>
                </a:solidFill>
                <a:latin typeface="Calibri"/>
                <a:ea typeface="Calibri"/>
                <a:cs typeface="Calibri"/>
                <a:sym typeface="Calibri"/>
              </a:defRPr>
            </a:lvl4pPr>
            <a:lvl5pPr indent="0" lvl="4" marL="0" marR="0" algn="r">
              <a:spcBef>
                <a:spcPts val="0"/>
              </a:spcBef>
              <a:buNone/>
              <a:defRPr b="0" i="0" sz="900" u="none" cap="none" strike="noStrike">
                <a:solidFill>
                  <a:srgbClr val="888888"/>
                </a:solidFill>
                <a:latin typeface="Calibri"/>
                <a:ea typeface="Calibri"/>
                <a:cs typeface="Calibri"/>
                <a:sym typeface="Calibri"/>
              </a:defRPr>
            </a:lvl5pPr>
            <a:lvl6pPr indent="0" lvl="5" marL="0" marR="0" algn="r">
              <a:spcBef>
                <a:spcPts val="0"/>
              </a:spcBef>
              <a:buNone/>
              <a:defRPr b="0" i="0" sz="900" u="none" cap="none" strike="noStrike">
                <a:solidFill>
                  <a:srgbClr val="888888"/>
                </a:solidFill>
                <a:latin typeface="Calibri"/>
                <a:ea typeface="Calibri"/>
                <a:cs typeface="Calibri"/>
                <a:sym typeface="Calibri"/>
              </a:defRPr>
            </a:lvl6pPr>
            <a:lvl7pPr indent="0" lvl="6" marL="0" marR="0" algn="r">
              <a:spcBef>
                <a:spcPts val="0"/>
              </a:spcBef>
              <a:buNone/>
              <a:defRPr b="0" i="0" sz="900" u="none" cap="none" strike="noStrike">
                <a:solidFill>
                  <a:srgbClr val="888888"/>
                </a:solidFill>
                <a:latin typeface="Calibri"/>
                <a:ea typeface="Calibri"/>
                <a:cs typeface="Calibri"/>
                <a:sym typeface="Calibri"/>
              </a:defRPr>
            </a:lvl7pPr>
            <a:lvl8pPr indent="0" lvl="7" marL="0" marR="0" algn="r">
              <a:spcBef>
                <a:spcPts val="0"/>
              </a:spcBef>
              <a:buNone/>
              <a:defRPr b="0" i="0" sz="900" u="none" cap="none" strike="noStrike">
                <a:solidFill>
                  <a:srgbClr val="888888"/>
                </a:solidFill>
                <a:latin typeface="Calibri"/>
                <a:ea typeface="Calibri"/>
                <a:cs typeface="Calibri"/>
                <a:sym typeface="Calibri"/>
              </a:defRPr>
            </a:lvl8pPr>
            <a:lvl9pPr indent="0" lvl="8" marL="0" marR="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2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90.pn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6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74.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5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49.jpg"/><Relationship Id="rId4" Type="http://schemas.openxmlformats.org/officeDocument/2006/relationships/image" Target="../media/image55.jpg"/><Relationship Id="rId5" Type="http://schemas.openxmlformats.org/officeDocument/2006/relationships/image" Target="../media/image5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56.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16.xml"/><Relationship Id="rId3" Type="http://schemas.openxmlformats.org/officeDocument/2006/relationships/image" Target="../media/image64.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80.png"/><Relationship Id="rId4" Type="http://schemas.openxmlformats.org/officeDocument/2006/relationships/image" Target="../media/image62.png"/><Relationship Id="rId5" Type="http://schemas.openxmlformats.org/officeDocument/2006/relationships/image" Target="../media/image59.png"/><Relationship Id="rId6" Type="http://schemas.openxmlformats.org/officeDocument/2006/relationships/image" Target="../media/image66.png"/><Relationship Id="rId7" Type="http://schemas.openxmlformats.org/officeDocument/2006/relationships/image" Target="../media/image82.png"/><Relationship Id="rId8"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60.png"/><Relationship Id="rId4" Type="http://schemas.openxmlformats.org/officeDocument/2006/relationships/image" Target="../media/image73.jpg"/><Relationship Id="rId5"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70.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8.jpg"/><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69.png"/><Relationship Id="rId4" Type="http://schemas.openxmlformats.org/officeDocument/2006/relationships/image" Target="../media/image65.png"/><Relationship Id="rId5" Type="http://schemas.openxmlformats.org/officeDocument/2006/relationships/image" Target="../media/image71.png"/><Relationship Id="rId6" Type="http://schemas.openxmlformats.org/officeDocument/2006/relationships/image" Target="../media/image75.png"/><Relationship Id="rId7"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13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72.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77.png"/><Relationship Id="rId4" Type="http://schemas.openxmlformats.org/officeDocument/2006/relationships/image" Target="../media/image103.png"/><Relationship Id="rId5" Type="http://schemas.openxmlformats.org/officeDocument/2006/relationships/image" Target="../media/image27.png"/><Relationship Id="rId6" Type="http://schemas.openxmlformats.org/officeDocument/2006/relationships/image" Target="../media/image84.png"/><Relationship Id="rId7" Type="http://schemas.openxmlformats.org/officeDocument/2006/relationships/image" Target="../media/image7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image" Target="../media/image93.png"/><Relationship Id="rId4" Type="http://schemas.openxmlformats.org/officeDocument/2006/relationships/hyperlink" Target="https://dx.doi.org/10.1515/ci-2025-0104" TargetMode="External"/><Relationship Id="rId5" Type="http://schemas.openxmlformats.org/officeDocument/2006/relationships/image" Target="../media/image94.png"/><Relationship Id="rId6"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27.png"/><Relationship Id="rId4" Type="http://schemas.openxmlformats.org/officeDocument/2006/relationships/image" Target="../media/image11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7.png"/><Relationship Id="rId4" Type="http://schemas.openxmlformats.org/officeDocument/2006/relationships/image" Target="../media/image154.png"/><Relationship Id="rId5" Type="http://schemas.openxmlformats.org/officeDocument/2006/relationships/image" Target="../media/image1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92.png"/><Relationship Id="rId4" Type="http://schemas.openxmlformats.org/officeDocument/2006/relationships/image" Target="../media/image94.png"/><Relationship Id="rId5"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91.png"/><Relationship Id="rId4" Type="http://schemas.openxmlformats.org/officeDocument/2006/relationships/image" Target="../media/image81.png"/><Relationship Id="rId9"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95.png"/><Relationship Id="rId8"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3.png"/><Relationship Id="rId4" Type="http://schemas.openxmlformats.org/officeDocument/2006/relationships/image" Target="../media/image36.jpg"/><Relationship Id="rId5" Type="http://schemas.openxmlformats.org/officeDocument/2006/relationships/image" Target="../media/image37.png"/><Relationship Id="rId6" Type="http://schemas.openxmlformats.org/officeDocument/2006/relationships/image" Target="../media/image27.png"/><Relationship Id="rId7" Type="http://schemas.openxmlformats.org/officeDocument/2006/relationships/image" Target="../media/image5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89.png"/><Relationship Id="rId4" Type="http://schemas.openxmlformats.org/officeDocument/2006/relationships/image" Target="../media/image27.png"/><Relationship Id="rId5" Type="http://schemas.openxmlformats.org/officeDocument/2006/relationships/image" Target="../media/image10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91.png"/><Relationship Id="rId4" Type="http://schemas.openxmlformats.org/officeDocument/2006/relationships/image" Target="../media/image81.pn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95.png"/><Relationship Id="rId8"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11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107.png"/><Relationship Id="rId4" Type="http://schemas.openxmlformats.org/officeDocument/2006/relationships/image" Target="../media/image100.png"/><Relationship Id="rId5"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97.png"/><Relationship Id="rId4" Type="http://schemas.openxmlformats.org/officeDocument/2006/relationships/image" Target="../media/image9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99.pn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98.png"/><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37.xml"/><Relationship Id="rId3" Type="http://schemas.openxmlformats.org/officeDocument/2006/relationships/image" Target="../media/image119.pn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102.png"/><Relationship Id="rId4" Type="http://schemas.openxmlformats.org/officeDocument/2006/relationships/image" Target="../media/image106.png"/><Relationship Id="rId5" Type="http://schemas.openxmlformats.org/officeDocument/2006/relationships/image" Target="../media/image2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73.jpg"/><Relationship Id="rId4" Type="http://schemas.openxmlformats.org/officeDocument/2006/relationships/image" Target="../media/image108.png"/><Relationship Id="rId5" Type="http://schemas.openxmlformats.org/officeDocument/2006/relationships/image" Target="../media/image113.png"/><Relationship Id="rId6"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4.xml"/><Relationship Id="rId3" Type="http://schemas.openxmlformats.org/officeDocument/2006/relationships/image" Target="../media/image45.png"/><Relationship Id="rId4" Type="http://schemas.openxmlformats.org/officeDocument/2006/relationships/image" Target="../media/image4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40.xml"/><Relationship Id="rId3" Type="http://schemas.openxmlformats.org/officeDocument/2006/relationships/image" Target="../media/image118.jpg"/><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117.png"/><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27.png"/><Relationship Id="rId4" Type="http://schemas.openxmlformats.org/officeDocument/2006/relationships/image" Target="../media/image11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114.png"/><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image" Target="../media/image109.png"/><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11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6.xml"/><Relationship Id="rId3" Type="http://schemas.openxmlformats.org/officeDocument/2006/relationships/image" Target="../media/image123.png"/><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7.xml"/><Relationship Id="rId3" Type="http://schemas.openxmlformats.org/officeDocument/2006/relationships/image" Target="../media/image27.png"/><Relationship Id="rId4" Type="http://schemas.openxmlformats.org/officeDocument/2006/relationships/image" Target="../media/image14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27.png"/><Relationship Id="rId4" Type="http://schemas.openxmlformats.org/officeDocument/2006/relationships/image" Target="../media/image13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49.xml"/><Relationship Id="rId3" Type="http://schemas.openxmlformats.org/officeDocument/2006/relationships/image" Target="../media/image161.png"/><Relationship Id="rId4" Type="http://schemas.openxmlformats.org/officeDocument/2006/relationships/image" Target="../media/image120.png"/><Relationship Id="rId5" Type="http://schemas.openxmlformats.org/officeDocument/2006/relationships/image" Target="../media/image127.jpg"/><Relationship Id="rId6"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5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image" Target="../media/image108.png"/><Relationship Id="rId4" Type="http://schemas.openxmlformats.org/officeDocument/2006/relationships/image" Target="../media/image134.png"/><Relationship Id="rId5" Type="http://schemas.openxmlformats.org/officeDocument/2006/relationships/image" Target="../media/image121.png"/><Relationship Id="rId6" Type="http://schemas.openxmlformats.org/officeDocument/2006/relationships/image" Target="../media/image135.png"/><Relationship Id="rId7" Type="http://schemas.openxmlformats.org/officeDocument/2006/relationships/image" Target="../media/image2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27.png"/><Relationship Id="rId4" Type="http://schemas.openxmlformats.org/officeDocument/2006/relationships/image" Target="../media/image129.png"/><Relationship Id="rId5" Type="http://schemas.openxmlformats.org/officeDocument/2006/relationships/image" Target="../media/image132.png"/><Relationship Id="rId6" Type="http://schemas.openxmlformats.org/officeDocument/2006/relationships/image" Target="../media/image12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27.png"/><Relationship Id="rId4" Type="http://schemas.openxmlformats.org/officeDocument/2006/relationships/image" Target="../media/image122.png"/><Relationship Id="rId5" Type="http://schemas.openxmlformats.org/officeDocument/2006/relationships/image" Target="../media/image128.png"/><Relationship Id="rId6" Type="http://schemas.openxmlformats.org/officeDocument/2006/relationships/image" Target="../media/image13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3.xml"/><Relationship Id="rId3" Type="http://schemas.openxmlformats.org/officeDocument/2006/relationships/image" Target="../media/image2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153.png"/><Relationship Id="rId4" Type="http://schemas.openxmlformats.org/officeDocument/2006/relationships/image" Target="../media/image2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55.xml"/><Relationship Id="rId3" Type="http://schemas.openxmlformats.org/officeDocument/2006/relationships/image" Target="../media/image14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56.xml"/><Relationship Id="rId3" Type="http://schemas.openxmlformats.org/officeDocument/2006/relationships/image" Target="../media/image13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57.xml"/><Relationship Id="rId3" Type="http://schemas.openxmlformats.org/officeDocument/2006/relationships/image" Target="../media/image14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58.xml"/><Relationship Id="rId3" Type="http://schemas.openxmlformats.org/officeDocument/2006/relationships/image" Target="../media/image83.png"/><Relationship Id="rId4" Type="http://schemas.openxmlformats.org/officeDocument/2006/relationships/image" Target="../media/image36.jpg"/><Relationship Id="rId5" Type="http://schemas.openxmlformats.org/officeDocument/2006/relationships/image" Target="../media/image37.png"/><Relationship Id="rId6" Type="http://schemas.openxmlformats.org/officeDocument/2006/relationships/image" Target="../media/image27.png"/><Relationship Id="rId7" Type="http://schemas.openxmlformats.org/officeDocument/2006/relationships/image" Target="../media/image51.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9.xml"/><Relationship Id="rId3" Type="http://schemas.openxmlformats.org/officeDocument/2006/relationships/image" Target="../media/image137.jpg"/><Relationship Id="rId4" Type="http://schemas.openxmlformats.org/officeDocument/2006/relationships/image" Target="../media/image1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39.png"/><Relationship Id="rId4" Type="http://schemas.openxmlformats.org/officeDocument/2006/relationships/image" Target="../media/image4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0.xml"/><Relationship Id="rId3" Type="http://schemas.openxmlformats.org/officeDocument/2006/relationships/image" Target="../media/image2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1.xml"/><Relationship Id="rId3" Type="http://schemas.openxmlformats.org/officeDocument/2006/relationships/image" Target="../media/image16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 Id="rId3" Type="http://schemas.openxmlformats.org/officeDocument/2006/relationships/image" Target="../media/image159.png"/><Relationship Id="rId4" Type="http://schemas.openxmlformats.org/officeDocument/2006/relationships/image" Target="../media/image2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3.xml"/><Relationship Id="rId3" Type="http://schemas.openxmlformats.org/officeDocument/2006/relationships/image" Target="../media/image15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156.png"/><Relationship Id="rId4" Type="http://schemas.openxmlformats.org/officeDocument/2006/relationships/image" Target="../media/image5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5.xml"/><Relationship Id="rId3" Type="http://schemas.openxmlformats.org/officeDocument/2006/relationships/image" Target="../media/image158.png"/><Relationship Id="rId4" Type="http://schemas.openxmlformats.org/officeDocument/2006/relationships/image" Target="../media/image2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6.xml"/><Relationship Id="rId3" Type="http://schemas.openxmlformats.org/officeDocument/2006/relationships/image" Target="../media/image148.png"/><Relationship Id="rId4" Type="http://schemas.openxmlformats.org/officeDocument/2006/relationships/image" Target="../media/image150.png"/><Relationship Id="rId5" Type="http://schemas.openxmlformats.org/officeDocument/2006/relationships/image" Target="../media/image2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7.xml"/><Relationship Id="rId3" Type="http://schemas.openxmlformats.org/officeDocument/2006/relationships/image" Target="../media/image151.jpg"/><Relationship Id="rId4" Type="http://schemas.openxmlformats.org/officeDocument/2006/relationships/image" Target="../media/image2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8.xml"/><Relationship Id="rId3" Type="http://schemas.openxmlformats.org/officeDocument/2006/relationships/image" Target="../media/image14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9.xml"/><Relationship Id="rId3" Type="http://schemas.openxmlformats.org/officeDocument/2006/relationships/image" Target="../media/image14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0.png"/><Relationship Id="rId4" Type="http://schemas.openxmlformats.org/officeDocument/2006/relationships/hyperlink" Target="https://doi.org/10.1016/S0140-6736(25)01447-3" TargetMode="External"/><Relationship Id="rId5"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25.pn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49.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604" name="Shape 604"/>
        <p:cNvGrpSpPr/>
        <p:nvPr/>
      </p:nvGrpSpPr>
      <p:grpSpPr>
        <a:xfrm>
          <a:off x="0" y="0"/>
          <a:ext cx="0" cy="0"/>
          <a:chOff x="0" y="0"/>
          <a:chExt cx="0" cy="0"/>
        </a:xfrm>
      </p:grpSpPr>
      <p:sp>
        <p:nvSpPr>
          <p:cNvPr id="605" name="Google Shape;605;p127"/>
          <p:cNvSpPr txBox="1"/>
          <p:nvPr>
            <p:ph type="title"/>
          </p:nvPr>
        </p:nvSpPr>
        <p:spPr>
          <a:xfrm>
            <a:off x="311700" y="8587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600">
                <a:solidFill>
                  <a:srgbClr val="FF0000"/>
                </a:solidFill>
                <a:latin typeface="Josefin Sans"/>
                <a:ea typeface="Josefin Sans"/>
                <a:cs typeface="Josefin Sans"/>
                <a:sym typeface="Josefin Sans"/>
              </a:rPr>
              <a:t>The Race to Research:</a:t>
            </a:r>
            <a:endParaRPr b="1" sz="3600">
              <a:solidFill>
                <a:srgbClr val="FF0000"/>
              </a:solidFill>
              <a:latin typeface="Josefin Sans"/>
              <a:ea typeface="Josefin Sans"/>
              <a:cs typeface="Josefin Sans"/>
              <a:sym typeface="Josefin Sans"/>
            </a:endParaRPr>
          </a:p>
          <a:p>
            <a:pPr indent="0" lvl="0" marL="0" rtl="0" algn="ctr">
              <a:spcBef>
                <a:spcPts val="0"/>
              </a:spcBef>
              <a:spcAft>
                <a:spcPts val="0"/>
              </a:spcAft>
              <a:buClr>
                <a:schemeClr val="dk1"/>
              </a:buClr>
              <a:buSzPts val="1100"/>
              <a:buFont typeface="Arial"/>
              <a:buNone/>
            </a:pPr>
            <a:r>
              <a:rPr b="1" lang="en" sz="3600">
                <a:solidFill>
                  <a:srgbClr val="FF0000"/>
                </a:solidFill>
                <a:latin typeface="Josefin Sans"/>
                <a:ea typeface="Josefin Sans"/>
                <a:cs typeface="Josefin Sans"/>
                <a:sym typeface="Josefin Sans"/>
              </a:rPr>
              <a:t>Plastic, Microplastics,</a:t>
            </a:r>
            <a:endParaRPr b="1" sz="3600">
              <a:solidFill>
                <a:srgbClr val="FF0000"/>
              </a:solidFill>
              <a:latin typeface="Josefin Sans"/>
              <a:ea typeface="Josefin Sans"/>
              <a:cs typeface="Josefin Sans"/>
              <a:sym typeface="Josefin Sans"/>
            </a:endParaRPr>
          </a:p>
          <a:p>
            <a:pPr indent="0" lvl="0" marL="0" rtl="0" algn="ctr">
              <a:spcBef>
                <a:spcPts val="0"/>
              </a:spcBef>
              <a:spcAft>
                <a:spcPts val="0"/>
              </a:spcAft>
              <a:buClr>
                <a:schemeClr val="dk1"/>
              </a:buClr>
              <a:buSzPts val="1100"/>
              <a:buFont typeface="Arial"/>
              <a:buNone/>
            </a:pPr>
            <a:r>
              <a:rPr b="1" lang="en" sz="3600">
                <a:solidFill>
                  <a:srgbClr val="FF0000"/>
                </a:solidFill>
                <a:latin typeface="Josefin Sans"/>
                <a:ea typeface="Josefin Sans"/>
                <a:cs typeface="Josefin Sans"/>
                <a:sym typeface="Josefin Sans"/>
              </a:rPr>
              <a:t>and Human Health</a:t>
            </a:r>
            <a:endParaRPr b="1" sz="3600">
              <a:solidFill>
                <a:srgbClr val="FF0000"/>
              </a:solidFill>
              <a:latin typeface="Josefin Sans"/>
              <a:ea typeface="Josefin Sans"/>
              <a:cs typeface="Josefin Sans"/>
              <a:sym typeface="Josefin Sans"/>
            </a:endParaRPr>
          </a:p>
          <a:p>
            <a:pPr indent="0" lvl="0" marL="0" rtl="0" algn="ctr">
              <a:spcBef>
                <a:spcPts val="0"/>
              </a:spcBef>
              <a:spcAft>
                <a:spcPts val="0"/>
              </a:spcAft>
              <a:buNone/>
            </a:pPr>
            <a:r>
              <a:t/>
            </a:r>
            <a:endParaRPr b="1" sz="3600">
              <a:solidFill>
                <a:srgbClr val="FF0000"/>
              </a:solidFill>
              <a:latin typeface="Josefin Sans"/>
              <a:ea typeface="Josefin Sans"/>
              <a:cs typeface="Josefin Sans"/>
              <a:sym typeface="Josefin Sans"/>
            </a:endParaRPr>
          </a:p>
        </p:txBody>
      </p:sp>
      <p:pic>
        <p:nvPicPr>
          <p:cNvPr id="606" name="Google Shape;606;p127" title="P-SNAP_logo_color_horizontal-XL.png"/>
          <p:cNvPicPr preferRelativeResize="0"/>
          <p:nvPr/>
        </p:nvPicPr>
        <p:blipFill>
          <a:blip r:embed="rId3">
            <a:alphaModFix/>
          </a:blip>
          <a:stretch>
            <a:fillRect/>
          </a:stretch>
        </p:blipFill>
        <p:spPr>
          <a:xfrm>
            <a:off x="5571150" y="3606550"/>
            <a:ext cx="3261148" cy="1095539"/>
          </a:xfrm>
          <a:prstGeom prst="rect">
            <a:avLst/>
          </a:prstGeom>
          <a:noFill/>
          <a:ln>
            <a:noFill/>
          </a:ln>
        </p:spPr>
      </p:pic>
      <p:sp>
        <p:nvSpPr>
          <p:cNvPr id="607" name="Google Shape;607;p127"/>
          <p:cNvSpPr txBox="1"/>
          <p:nvPr/>
        </p:nvSpPr>
        <p:spPr>
          <a:xfrm>
            <a:off x="326425" y="3512900"/>
            <a:ext cx="4164300" cy="85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100">
                <a:solidFill>
                  <a:srgbClr val="1C4587"/>
                </a:solidFill>
              </a:rPr>
              <a:t>Megan J. Wolff, PhD MPH</a:t>
            </a:r>
            <a:endParaRPr b="1" sz="2100">
              <a:solidFill>
                <a:srgbClr val="1C4587"/>
              </a:solidFill>
            </a:endParaRPr>
          </a:p>
          <a:p>
            <a:pPr indent="0" lvl="0" marL="0" rtl="0" algn="l">
              <a:spcBef>
                <a:spcPts val="0"/>
              </a:spcBef>
              <a:spcAft>
                <a:spcPts val="0"/>
              </a:spcAft>
              <a:buNone/>
            </a:pPr>
            <a:r>
              <a:rPr lang="en" sz="1800">
                <a:solidFill>
                  <a:srgbClr val="1C4587"/>
                </a:solidFill>
              </a:rPr>
              <a:t>Executive Director</a:t>
            </a:r>
            <a:endParaRPr sz="1800">
              <a:solidFill>
                <a:srgbClr val="1C4587"/>
              </a:solidFill>
            </a:endParaRPr>
          </a:p>
          <a:p>
            <a:pPr indent="0" lvl="0" marL="0" rtl="0" algn="l">
              <a:spcBef>
                <a:spcPts val="0"/>
              </a:spcBef>
              <a:spcAft>
                <a:spcPts val="0"/>
              </a:spcAft>
              <a:buNone/>
            </a:pPr>
            <a:r>
              <a:t/>
            </a:r>
            <a:endParaRPr sz="1800">
              <a:solidFill>
                <a:srgbClr val="1C4587"/>
              </a:solidFill>
            </a:endParaRPr>
          </a:p>
        </p:txBody>
      </p:sp>
      <p:sp>
        <p:nvSpPr>
          <p:cNvPr id="608" name="Google Shape;608;p127"/>
          <p:cNvSpPr txBox="1"/>
          <p:nvPr/>
        </p:nvSpPr>
        <p:spPr>
          <a:xfrm>
            <a:off x="305575" y="4116000"/>
            <a:ext cx="268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0000"/>
                </a:solidFill>
              </a:rPr>
              <a:t>megan@psnap.org</a:t>
            </a:r>
            <a:endParaRPr>
              <a:solidFill>
                <a:srgbClr val="FF0000"/>
              </a:solidFill>
            </a:endParaRPr>
          </a:p>
        </p:txBody>
      </p:sp>
      <p:sp>
        <p:nvSpPr>
          <p:cNvPr id="609" name="Google Shape;609;p127"/>
          <p:cNvSpPr txBox="1"/>
          <p:nvPr/>
        </p:nvSpPr>
        <p:spPr>
          <a:xfrm>
            <a:off x="326425" y="4410000"/>
            <a:ext cx="1642200" cy="4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rgbClr val="1C4587"/>
                </a:solidFill>
              </a:rPr>
              <a:t>Jan 21,</a:t>
            </a:r>
            <a:r>
              <a:rPr lang="en" sz="1900">
                <a:solidFill>
                  <a:srgbClr val="1C4587"/>
                </a:solidFill>
              </a:rPr>
              <a:t> 2025</a:t>
            </a:r>
            <a:endParaRPr sz="1900">
              <a:solidFill>
                <a:srgbClr val="1C4587"/>
              </a:solidFill>
            </a:endParaRPr>
          </a:p>
          <a:p>
            <a:pPr indent="0" lvl="0" marL="0" rtl="0" algn="l">
              <a:spcBef>
                <a:spcPts val="0"/>
              </a:spcBef>
              <a:spcAft>
                <a:spcPts val="0"/>
              </a:spcAft>
              <a:buNone/>
            </a:pPr>
            <a:r>
              <a:t/>
            </a:r>
            <a:endParaRPr sz="1800">
              <a:solidFill>
                <a:srgbClr val="1C4587"/>
              </a:solidFill>
            </a:endParaRPr>
          </a:p>
          <a:p>
            <a:pPr indent="0" lvl="0" marL="0" rtl="0" algn="l">
              <a:spcBef>
                <a:spcPts val="0"/>
              </a:spcBef>
              <a:spcAft>
                <a:spcPts val="0"/>
              </a:spcAft>
              <a:buNone/>
            </a:pPr>
            <a:r>
              <a:t/>
            </a:r>
            <a:endParaRPr sz="1800">
              <a:solidFill>
                <a:srgbClr val="1C4587"/>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pic>
        <p:nvPicPr>
          <p:cNvPr id="679" name="Google Shape;679;p136"/>
          <p:cNvPicPr preferRelativeResize="0"/>
          <p:nvPr/>
        </p:nvPicPr>
        <p:blipFill>
          <a:blip r:embed="rId3">
            <a:alphaModFix/>
          </a:blip>
          <a:stretch>
            <a:fillRect/>
          </a:stretch>
        </p:blipFill>
        <p:spPr>
          <a:xfrm>
            <a:off x="152400" y="152400"/>
            <a:ext cx="4670043" cy="4838700"/>
          </a:xfrm>
          <a:prstGeom prst="rect">
            <a:avLst/>
          </a:prstGeom>
          <a:noFill/>
          <a:ln>
            <a:noFill/>
          </a:ln>
        </p:spPr>
      </p:pic>
      <p:sp>
        <p:nvSpPr>
          <p:cNvPr id="680" name="Google Shape;680;p136"/>
          <p:cNvSpPr txBox="1"/>
          <p:nvPr/>
        </p:nvSpPr>
        <p:spPr>
          <a:xfrm>
            <a:off x="5055200" y="532200"/>
            <a:ext cx="3775200" cy="374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chemeClr val="dk1"/>
                </a:solidFill>
                <a:latin typeface="Calibri"/>
                <a:ea typeface="Calibri"/>
                <a:cs typeface="Calibri"/>
                <a:sym typeface="Calibri"/>
              </a:rPr>
              <a:t>350,000 novel chemicals have been registered for global production </a:t>
            </a:r>
            <a:r>
              <a:rPr lang="en">
                <a:solidFill>
                  <a:schemeClr val="dk1"/>
                </a:solidFill>
                <a:latin typeface="Calibri"/>
                <a:ea typeface="Calibri"/>
                <a:cs typeface="Calibri"/>
                <a:sym typeface="Calibri"/>
              </a:rPr>
              <a:t>(wang et al 2020)</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sz="1900">
              <a:solidFill>
                <a:schemeClr val="dk1"/>
              </a:solidFill>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50,000 are “confidential”</a:t>
            </a:r>
            <a:endParaRPr sz="1900">
              <a:solidFill>
                <a:schemeClr val="dk1"/>
              </a:solidFill>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70,000 are ambiguously described</a:t>
            </a:r>
            <a:endParaRPr sz="1900">
              <a:solidFill>
                <a:schemeClr val="dk1"/>
              </a:solidFill>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How many have been studied?</a:t>
            </a:r>
            <a:endParaRPr sz="1900">
              <a:solidFill>
                <a:schemeClr val="dk1"/>
              </a:solidFill>
              <a:latin typeface="Calibri"/>
              <a:ea typeface="Calibri"/>
              <a:cs typeface="Calibri"/>
              <a:sym typeface="Calibri"/>
            </a:endParaRPr>
          </a:p>
          <a:p>
            <a:pPr indent="-349250" lvl="1" marL="914400" rtl="0" algn="l">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About 3500</a:t>
            </a:r>
            <a:endParaRPr sz="19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336550" lvl="0" marL="457200" rtl="0" algn="l">
              <a:spcBef>
                <a:spcPts val="0"/>
              </a:spcBef>
              <a:spcAft>
                <a:spcPts val="0"/>
              </a:spcAft>
              <a:buClr>
                <a:srgbClr val="CC0000"/>
              </a:buClr>
              <a:buSzPts val="1700"/>
              <a:buFont typeface="Calibri"/>
              <a:buChar char="●"/>
            </a:pPr>
            <a:r>
              <a:rPr b="1" lang="en" sz="1700">
                <a:solidFill>
                  <a:srgbClr val="CC0000"/>
                </a:solidFill>
                <a:latin typeface="Calibri"/>
                <a:ea typeface="Calibri"/>
                <a:cs typeface="Calibri"/>
                <a:sym typeface="Calibri"/>
              </a:rPr>
              <a:t>But we only understand the large scale environmental impacts of 65</a:t>
            </a:r>
            <a:endParaRPr b="1" sz="2400">
              <a:solidFill>
                <a:srgbClr val="CC0000"/>
              </a:solidFill>
              <a:latin typeface="Calibri"/>
              <a:ea typeface="Calibri"/>
              <a:cs typeface="Calibri"/>
              <a:sym typeface="Calibri"/>
            </a:endParaRPr>
          </a:p>
          <a:p>
            <a:pPr indent="0" lvl="0" marL="0" rtl="0" algn="l">
              <a:spcBef>
                <a:spcPts val="0"/>
              </a:spcBef>
              <a:spcAft>
                <a:spcPts val="0"/>
              </a:spcAft>
              <a:buNone/>
            </a:pPr>
            <a:r>
              <a:t/>
            </a:r>
            <a:endParaRPr sz="1900">
              <a:solidFill>
                <a:schemeClr val="dk1"/>
              </a:solidFill>
              <a:latin typeface="Calibri"/>
              <a:ea typeface="Calibri"/>
              <a:cs typeface="Calibri"/>
              <a:sym typeface="Calibri"/>
            </a:endParaRPr>
          </a:p>
        </p:txBody>
      </p:sp>
      <p:sp>
        <p:nvSpPr>
          <p:cNvPr id="681" name="Google Shape;681;p136"/>
          <p:cNvSpPr/>
          <p:nvPr/>
        </p:nvSpPr>
        <p:spPr>
          <a:xfrm>
            <a:off x="2057726" y="234075"/>
            <a:ext cx="1851842" cy="1695025"/>
          </a:xfrm>
          <a:custGeom>
            <a:rect b="b" l="l" r="r" t="t"/>
            <a:pathLst>
              <a:path extrusionOk="0" h="67801" w="90610">
                <a:moveTo>
                  <a:pt x="51325" y="6275"/>
                </a:moveTo>
                <a:cubicBezTo>
                  <a:pt x="40997" y="75"/>
                  <a:pt x="24096" y="-3286"/>
                  <a:pt x="15216" y="4853"/>
                </a:cubicBezTo>
                <a:cubicBezTo>
                  <a:pt x="8976" y="10572"/>
                  <a:pt x="2835" y="17631"/>
                  <a:pt x="999" y="25894"/>
                </a:cubicBezTo>
                <a:cubicBezTo>
                  <a:pt x="-1310" y="36283"/>
                  <a:pt x="160" y="50502"/>
                  <a:pt x="8676" y="56886"/>
                </a:cubicBezTo>
                <a:cubicBezTo>
                  <a:pt x="29872" y="72776"/>
                  <a:pt x="75876" y="72336"/>
                  <a:pt x="87719" y="48640"/>
                </a:cubicBezTo>
                <a:cubicBezTo>
                  <a:pt x="92728" y="38617"/>
                  <a:pt x="91262" y="22817"/>
                  <a:pt x="82886" y="15374"/>
                </a:cubicBezTo>
                <a:cubicBezTo>
                  <a:pt x="73902" y="7390"/>
                  <a:pt x="60169" y="7513"/>
                  <a:pt x="48766" y="3716"/>
                </a:cubicBezTo>
              </a:path>
            </a:pathLst>
          </a:custGeom>
          <a:noFill/>
          <a:ln cap="flat" cmpd="sng" w="19050">
            <a:solidFill>
              <a:srgbClr val="1155CC"/>
            </a:solidFill>
            <a:prstDash val="solid"/>
            <a:round/>
            <a:headEnd len="med" w="med" type="none"/>
            <a:tailEnd len="med" w="med" type="none"/>
          </a:ln>
        </p:spPr>
      </p:sp>
      <p:pic>
        <p:nvPicPr>
          <p:cNvPr id="682" name="Google Shape;682;p136" title="Screenshot 2025-03-22 at 11.12.10 AM.png"/>
          <p:cNvPicPr preferRelativeResize="0"/>
          <p:nvPr/>
        </p:nvPicPr>
        <p:blipFill>
          <a:blip r:embed="rId4">
            <a:alphaModFix/>
          </a:blip>
          <a:stretch>
            <a:fillRect/>
          </a:stretch>
        </p:blipFill>
        <p:spPr>
          <a:xfrm>
            <a:off x="8464325" y="4595675"/>
            <a:ext cx="546200" cy="486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80">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687" name="Shape 687"/>
        <p:cNvGrpSpPr/>
        <p:nvPr/>
      </p:nvGrpSpPr>
      <p:grpSpPr>
        <a:xfrm>
          <a:off x="0" y="0"/>
          <a:ext cx="0" cy="0"/>
          <a:chOff x="0" y="0"/>
          <a:chExt cx="0" cy="0"/>
        </a:xfrm>
      </p:grpSpPr>
      <p:grpSp>
        <p:nvGrpSpPr>
          <p:cNvPr id="688" name="Google Shape;688;p137"/>
          <p:cNvGrpSpPr/>
          <p:nvPr/>
        </p:nvGrpSpPr>
        <p:grpSpPr>
          <a:xfrm>
            <a:off x="768038" y="14738"/>
            <a:ext cx="7666722" cy="5169544"/>
            <a:chOff x="719250" y="19650"/>
            <a:chExt cx="10222295" cy="6892725"/>
          </a:xfrm>
        </p:grpSpPr>
        <p:pic>
          <p:nvPicPr>
            <p:cNvPr id="689" name="Google Shape;689;p137"/>
            <p:cNvPicPr preferRelativeResize="0"/>
            <p:nvPr/>
          </p:nvPicPr>
          <p:blipFill>
            <a:blip r:embed="rId3">
              <a:alphaModFix/>
            </a:blip>
            <a:stretch>
              <a:fillRect/>
            </a:stretch>
          </p:blipFill>
          <p:spPr>
            <a:xfrm>
              <a:off x="719250" y="19650"/>
              <a:ext cx="10222295" cy="6818699"/>
            </a:xfrm>
            <a:prstGeom prst="rect">
              <a:avLst/>
            </a:prstGeom>
            <a:noFill/>
            <a:ln>
              <a:noFill/>
            </a:ln>
          </p:spPr>
        </p:pic>
        <p:sp>
          <p:nvSpPr>
            <p:cNvPr id="690" name="Google Shape;690;p137"/>
            <p:cNvSpPr txBox="1"/>
            <p:nvPr/>
          </p:nvSpPr>
          <p:spPr>
            <a:xfrm>
              <a:off x="808475" y="6374775"/>
              <a:ext cx="2057100" cy="537600"/>
            </a:xfrm>
            <a:prstGeom prst="rect">
              <a:avLst/>
            </a:prstGeom>
            <a:noFill/>
            <a:ln>
              <a:noFill/>
            </a:ln>
          </p:spPr>
          <p:txBody>
            <a:bodyPr anchorCtr="0" anchor="t" bIns="68575" lIns="68575" spcFirstLastPara="1" rIns="68575" wrap="square" tIns="68575">
              <a:spAutoFit/>
            </a:bodyPr>
            <a:lstStyle/>
            <a:p>
              <a:pPr indent="0" lvl="0" marL="0" rtl="0" algn="l">
                <a:lnSpc>
                  <a:spcPct val="115000"/>
                </a:lnSpc>
                <a:spcBef>
                  <a:spcPts val="0"/>
                </a:spcBef>
                <a:spcAft>
                  <a:spcPts val="1100"/>
                </a:spcAft>
                <a:buNone/>
              </a:pPr>
              <a:r>
                <a:rPr lang="en" sz="800">
                  <a:solidFill>
                    <a:schemeClr val="lt1"/>
                  </a:solidFill>
                </a:rPr>
                <a:t>Roman Mikhailiuk / shutterstock</a:t>
              </a:r>
              <a:endParaRPr sz="1000">
                <a:solidFill>
                  <a:schemeClr val="lt1"/>
                </a:solidFill>
                <a:latin typeface="Times New Roman"/>
                <a:ea typeface="Times New Roman"/>
                <a:cs typeface="Times New Roman"/>
                <a:sym typeface="Times New Roman"/>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695" name="Shape 695"/>
        <p:cNvGrpSpPr/>
        <p:nvPr/>
      </p:nvGrpSpPr>
      <p:grpSpPr>
        <a:xfrm>
          <a:off x="0" y="0"/>
          <a:ext cx="0" cy="0"/>
          <a:chOff x="0" y="0"/>
          <a:chExt cx="0" cy="0"/>
        </a:xfrm>
      </p:grpSpPr>
      <p:pic>
        <p:nvPicPr>
          <p:cNvPr id="696" name="Google Shape;696;p138"/>
          <p:cNvPicPr preferRelativeResize="0"/>
          <p:nvPr/>
        </p:nvPicPr>
        <p:blipFill>
          <a:blip r:embed="rId3">
            <a:alphaModFix/>
          </a:blip>
          <a:stretch>
            <a:fillRect/>
          </a:stretch>
        </p:blipFill>
        <p:spPr>
          <a:xfrm>
            <a:off x="2665144" y="79463"/>
            <a:ext cx="3664989" cy="4914899"/>
          </a:xfrm>
          <a:prstGeom prst="rect">
            <a:avLst/>
          </a:prstGeom>
          <a:noFill/>
          <a:ln>
            <a:noFill/>
          </a:ln>
        </p:spPr>
      </p:pic>
      <p:pic>
        <p:nvPicPr>
          <p:cNvPr id="697" name="Google Shape;697;p138" title="P-SNAP_logo_color_horizontal-XL.png"/>
          <p:cNvPicPr preferRelativeResize="0"/>
          <p:nvPr/>
        </p:nvPicPr>
        <p:blipFill rotWithShape="1">
          <a:blip r:embed="rId4">
            <a:alphaModFix/>
          </a:blip>
          <a:srcRect b="0" l="0" r="71012" t="0"/>
          <a:stretch/>
        </p:blipFill>
        <p:spPr>
          <a:xfrm>
            <a:off x="8012575" y="4195300"/>
            <a:ext cx="689475" cy="7990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pic>
        <p:nvPicPr>
          <p:cNvPr id="703" name="Google Shape;703;p139"/>
          <p:cNvPicPr preferRelativeResize="0"/>
          <p:nvPr/>
        </p:nvPicPr>
        <p:blipFill rotWithShape="1">
          <a:blip r:embed="rId3">
            <a:alphaModFix/>
          </a:blip>
          <a:srcRect b="5123" l="5128" r="5530" t="13944"/>
          <a:stretch/>
        </p:blipFill>
        <p:spPr>
          <a:xfrm>
            <a:off x="469232" y="808851"/>
            <a:ext cx="8169443" cy="3955655"/>
          </a:xfrm>
          <a:prstGeom prst="rect">
            <a:avLst/>
          </a:prstGeom>
          <a:noFill/>
          <a:ln>
            <a:noFill/>
          </a:ln>
        </p:spPr>
      </p:pic>
      <p:sp>
        <p:nvSpPr>
          <p:cNvPr id="704" name="Google Shape;704;p139"/>
          <p:cNvSpPr txBox="1"/>
          <p:nvPr/>
        </p:nvSpPr>
        <p:spPr>
          <a:xfrm>
            <a:off x="0" y="4858801"/>
            <a:ext cx="46671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Source: https://saveourbays.org.uk/plastics</a:t>
            </a:r>
            <a:endParaRPr sz="1100"/>
          </a:p>
        </p:txBody>
      </p:sp>
      <p:sp>
        <p:nvSpPr>
          <p:cNvPr id="705" name="Google Shape;705;p139"/>
          <p:cNvSpPr/>
          <p:nvPr/>
        </p:nvSpPr>
        <p:spPr>
          <a:xfrm>
            <a:off x="4102769" y="4057650"/>
            <a:ext cx="3501300" cy="276900"/>
          </a:xfrm>
          <a:prstGeom prst="rect">
            <a:avLst/>
          </a:prstGeom>
          <a:solidFill>
            <a:srgbClr val="C4E0B2">
              <a:alpha val="3569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06" name="Google Shape;706;p139"/>
          <p:cNvSpPr/>
          <p:nvPr/>
        </p:nvSpPr>
        <p:spPr>
          <a:xfrm>
            <a:off x="601580" y="4057650"/>
            <a:ext cx="3501300" cy="276900"/>
          </a:xfrm>
          <a:prstGeom prst="rect">
            <a:avLst/>
          </a:prstGeom>
          <a:solidFill>
            <a:srgbClr val="BBD6EE">
              <a:alpha val="3569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highlight>
                <a:srgbClr val="81262F"/>
              </a:highlight>
              <a:latin typeface="Calibri"/>
              <a:ea typeface="Calibri"/>
              <a:cs typeface="Calibri"/>
              <a:sym typeface="Calibri"/>
            </a:endParaRPr>
          </a:p>
        </p:txBody>
      </p:sp>
      <p:sp>
        <p:nvSpPr>
          <p:cNvPr id="707" name="Google Shape;707;p139"/>
          <p:cNvSpPr/>
          <p:nvPr/>
        </p:nvSpPr>
        <p:spPr>
          <a:xfrm>
            <a:off x="5143500" y="1995666"/>
            <a:ext cx="1104900" cy="942000"/>
          </a:xfrm>
          <a:prstGeom prst="rect">
            <a:avLst/>
          </a:prstGeom>
          <a:solidFill>
            <a:srgbClr val="C4E0B2">
              <a:alpha val="3569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08" name="Google Shape;708;p139"/>
          <p:cNvSpPr/>
          <p:nvPr/>
        </p:nvSpPr>
        <p:spPr>
          <a:xfrm>
            <a:off x="3697605" y="1593324"/>
            <a:ext cx="600000" cy="1458600"/>
          </a:xfrm>
          <a:prstGeom prst="rect">
            <a:avLst/>
          </a:prstGeom>
          <a:solidFill>
            <a:srgbClr val="BBD6EE">
              <a:alpha val="3569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highlight>
                <a:srgbClr val="81262F"/>
              </a:highlight>
              <a:latin typeface="Calibri"/>
              <a:ea typeface="Calibri"/>
              <a:cs typeface="Calibri"/>
              <a:sym typeface="Calibri"/>
            </a:endParaRPr>
          </a:p>
        </p:txBody>
      </p:sp>
      <p:sp>
        <p:nvSpPr>
          <p:cNvPr id="709" name="Google Shape;709;p139"/>
          <p:cNvSpPr/>
          <p:nvPr/>
        </p:nvSpPr>
        <p:spPr>
          <a:xfrm>
            <a:off x="2409825" y="1074390"/>
            <a:ext cx="600000" cy="576000"/>
          </a:xfrm>
          <a:prstGeom prst="rect">
            <a:avLst/>
          </a:prstGeom>
          <a:solidFill>
            <a:srgbClr val="BBD6EE">
              <a:alpha val="3569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highlight>
                <a:srgbClr val="81262F"/>
              </a:highlight>
              <a:latin typeface="Calibri"/>
              <a:ea typeface="Calibri"/>
              <a:cs typeface="Calibri"/>
              <a:sym typeface="Calibri"/>
            </a:endParaRPr>
          </a:p>
        </p:txBody>
      </p:sp>
      <p:sp>
        <p:nvSpPr>
          <p:cNvPr id="710" name="Google Shape;710;p139"/>
          <p:cNvSpPr/>
          <p:nvPr/>
        </p:nvSpPr>
        <p:spPr>
          <a:xfrm>
            <a:off x="883920" y="2199501"/>
            <a:ext cx="600000" cy="576000"/>
          </a:xfrm>
          <a:prstGeom prst="rect">
            <a:avLst/>
          </a:prstGeom>
          <a:solidFill>
            <a:srgbClr val="BBD6EE">
              <a:alpha val="3569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highlight>
                <a:srgbClr val="81262F"/>
              </a:highlight>
              <a:latin typeface="Calibri"/>
              <a:ea typeface="Calibri"/>
              <a:cs typeface="Calibri"/>
              <a:sym typeface="Calibri"/>
            </a:endParaRPr>
          </a:p>
        </p:txBody>
      </p:sp>
      <p:sp>
        <p:nvSpPr>
          <p:cNvPr id="711" name="Google Shape;711;p139"/>
          <p:cNvSpPr txBox="1"/>
          <p:nvPr/>
        </p:nvSpPr>
        <p:spPr>
          <a:xfrm>
            <a:off x="1" y="-55662"/>
            <a:ext cx="9144000" cy="994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rgbClr val="428D9C"/>
              </a:buClr>
              <a:buSzPts val="3000"/>
              <a:buFont typeface="Calibri"/>
              <a:buNone/>
            </a:pPr>
            <a:r>
              <a:rPr lang="en" sz="3000">
                <a:solidFill>
                  <a:srgbClr val="428D9C"/>
                </a:solidFill>
                <a:latin typeface="Calibri"/>
                <a:ea typeface="Calibri"/>
                <a:cs typeface="Calibri"/>
                <a:sym typeface="Calibri"/>
              </a:rPr>
              <a:t>Microplastics and nanoplastics are very small…</a:t>
            </a:r>
            <a:endParaRPr sz="1100"/>
          </a:p>
        </p:txBody>
      </p:sp>
      <p:sp>
        <p:nvSpPr>
          <p:cNvPr id="712" name="Google Shape;712;p139"/>
          <p:cNvSpPr/>
          <p:nvPr/>
        </p:nvSpPr>
        <p:spPr>
          <a:xfrm>
            <a:off x="5143500" y="808851"/>
            <a:ext cx="2333700" cy="7845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13" name="Google Shape;713;p139"/>
          <p:cNvSpPr/>
          <p:nvPr/>
        </p:nvSpPr>
        <p:spPr>
          <a:xfrm>
            <a:off x="123825" y="970195"/>
            <a:ext cx="1780800" cy="6801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14" name="Google Shape;714;p139"/>
          <p:cNvSpPr/>
          <p:nvPr/>
        </p:nvSpPr>
        <p:spPr>
          <a:xfrm>
            <a:off x="6333423" y="2786678"/>
            <a:ext cx="1572300" cy="2769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15" name="Google Shape;715;p139"/>
          <p:cNvSpPr/>
          <p:nvPr/>
        </p:nvSpPr>
        <p:spPr>
          <a:xfrm>
            <a:off x="5644692" y="1375683"/>
            <a:ext cx="549000" cy="5496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16" name="Google Shape;716;p139"/>
          <p:cNvSpPr/>
          <p:nvPr/>
        </p:nvSpPr>
        <p:spPr>
          <a:xfrm>
            <a:off x="3069557" y="1190088"/>
            <a:ext cx="931200" cy="2769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17" name="Google Shape;717;p139"/>
          <p:cNvSpPr/>
          <p:nvPr/>
        </p:nvSpPr>
        <p:spPr>
          <a:xfrm>
            <a:off x="1570922" y="2504926"/>
            <a:ext cx="931200" cy="2769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18" name="Google Shape;718;p139"/>
          <p:cNvSpPr/>
          <p:nvPr/>
        </p:nvSpPr>
        <p:spPr>
          <a:xfrm>
            <a:off x="4360545" y="1755171"/>
            <a:ext cx="889800" cy="1626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19" name="Google Shape;719;p139"/>
          <p:cNvSpPr/>
          <p:nvPr/>
        </p:nvSpPr>
        <p:spPr>
          <a:xfrm>
            <a:off x="6529564" y="1736418"/>
            <a:ext cx="1104900" cy="549600"/>
          </a:xfrm>
          <a:prstGeom prst="rect">
            <a:avLst/>
          </a:prstGeom>
          <a:solidFill>
            <a:srgbClr val="C4E0B2">
              <a:alpha val="3569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20" name="Google Shape;720;p139"/>
          <p:cNvSpPr/>
          <p:nvPr/>
        </p:nvSpPr>
        <p:spPr>
          <a:xfrm>
            <a:off x="46371" y="895959"/>
            <a:ext cx="5012100" cy="23298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21" name="Google Shape;721;p139"/>
          <p:cNvSpPr/>
          <p:nvPr/>
        </p:nvSpPr>
        <p:spPr>
          <a:xfrm>
            <a:off x="3641835" y="719510"/>
            <a:ext cx="2277600" cy="11283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22" name="Google Shape;722;p139"/>
          <p:cNvSpPr txBox="1"/>
          <p:nvPr/>
        </p:nvSpPr>
        <p:spPr>
          <a:xfrm>
            <a:off x="6647700" y="4835700"/>
            <a:ext cx="24963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a:solidFill>
                  <a:srgbClr val="000000"/>
                </a:solidFill>
                <a:latin typeface="Calibri"/>
                <a:ea typeface="Calibri"/>
                <a:cs typeface="Calibri"/>
                <a:sym typeface="Calibri"/>
              </a:rPr>
              <a:t>Slide by Elizabeth Ryznar, MD</a:t>
            </a:r>
            <a:endParaRPr sz="1000"/>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0"/>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1"/>
                                          </p:stCondLst>
                                        </p:cTn>
                                        <p:tgtEl>
                                          <p:spTgt spid="721"/>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72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140"/>
          <p:cNvSpPr txBox="1"/>
          <p:nvPr/>
        </p:nvSpPr>
        <p:spPr>
          <a:xfrm>
            <a:off x="265763" y="331275"/>
            <a:ext cx="4419600" cy="8406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000000"/>
              </a:buClr>
              <a:buSzPts val="2000"/>
              <a:buFont typeface="Arial"/>
              <a:buNone/>
            </a:pPr>
            <a:r>
              <a:rPr b="1" i="0" lang="en" sz="2000" u="none" cap="none" strike="noStrike">
                <a:solidFill>
                  <a:schemeClr val="dk1"/>
                </a:solidFill>
                <a:latin typeface="Century Gothic"/>
                <a:ea typeface="Century Gothic"/>
                <a:cs typeface="Century Gothic"/>
                <a:sym typeface="Century Gothic"/>
              </a:rPr>
              <a:t>Microplastic filament                    on a snowflake</a:t>
            </a:r>
            <a:endParaRPr b="1" i="0" sz="1600" u="none" cap="none" strike="noStrike">
              <a:solidFill>
                <a:schemeClr val="dk1"/>
              </a:solidFill>
              <a:latin typeface="Century Gothic"/>
              <a:ea typeface="Century Gothic"/>
              <a:cs typeface="Century Gothic"/>
              <a:sym typeface="Century Gothic"/>
            </a:endParaRPr>
          </a:p>
        </p:txBody>
      </p:sp>
      <p:pic>
        <p:nvPicPr>
          <p:cNvPr id="729" name="Google Shape;729;p140"/>
          <p:cNvPicPr preferRelativeResize="0"/>
          <p:nvPr/>
        </p:nvPicPr>
        <p:blipFill rotWithShape="1">
          <a:blip r:embed="rId3">
            <a:alphaModFix/>
          </a:blip>
          <a:srcRect b="0" l="0" r="0" t="0"/>
          <a:stretch/>
        </p:blipFill>
        <p:spPr>
          <a:xfrm>
            <a:off x="265762" y="1014673"/>
            <a:ext cx="4419676" cy="3001821"/>
          </a:xfrm>
          <a:prstGeom prst="rect">
            <a:avLst/>
          </a:prstGeom>
          <a:noFill/>
          <a:ln>
            <a:noFill/>
          </a:ln>
          <a:effectLst>
            <a:outerShdw blurRad="57150" rotWithShape="0" algn="bl" dir="5400000" dist="19050">
              <a:srgbClr val="000000">
                <a:alpha val="49410"/>
              </a:srgbClr>
            </a:outerShdw>
          </a:effectLst>
        </p:spPr>
      </p:pic>
      <p:sp>
        <p:nvSpPr>
          <p:cNvPr id="730" name="Google Shape;730;p140"/>
          <p:cNvSpPr txBox="1"/>
          <p:nvPr/>
        </p:nvSpPr>
        <p:spPr>
          <a:xfrm>
            <a:off x="4964531" y="4610850"/>
            <a:ext cx="3978900" cy="3849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500"/>
              <a:buFont typeface="Arial"/>
              <a:buNone/>
            </a:pPr>
            <a:r>
              <a:rPr b="0" i="0" lang="en" sz="800" u="none" cap="none" strike="noStrike">
                <a:solidFill>
                  <a:srgbClr val="222222"/>
                </a:solidFill>
                <a:highlight>
                  <a:srgbClr val="FFFFFF"/>
                </a:highlight>
                <a:latin typeface="Arial"/>
                <a:ea typeface="Arial"/>
                <a:cs typeface="Arial"/>
                <a:sym typeface="Arial"/>
              </a:rPr>
              <a:t>Li, L., Luo, Y., Peijnenburg, W. J., Li, R., Yang, J., &amp; Zhou, Q. (2020). “Confocal measurement of microplastics uptake by plants.” </a:t>
            </a:r>
            <a:r>
              <a:rPr b="0" i="1" lang="en" sz="800" u="none" cap="none" strike="noStrike">
                <a:solidFill>
                  <a:srgbClr val="222222"/>
                </a:solidFill>
                <a:highlight>
                  <a:srgbClr val="FFFFFF"/>
                </a:highlight>
                <a:latin typeface="Arial"/>
                <a:ea typeface="Arial"/>
                <a:cs typeface="Arial"/>
                <a:sym typeface="Arial"/>
              </a:rPr>
              <a:t>MethodsX</a:t>
            </a:r>
            <a:r>
              <a:rPr b="0" i="0" lang="en" sz="800" u="none" cap="none" strike="noStrike">
                <a:solidFill>
                  <a:srgbClr val="222222"/>
                </a:solidFill>
                <a:highlight>
                  <a:srgbClr val="FFFFFF"/>
                </a:highlight>
                <a:latin typeface="Arial"/>
                <a:ea typeface="Arial"/>
                <a:cs typeface="Arial"/>
                <a:sym typeface="Arial"/>
              </a:rPr>
              <a:t>, </a:t>
            </a:r>
            <a:r>
              <a:rPr b="0" i="1" lang="en" sz="800" u="none" cap="none" strike="noStrike">
                <a:solidFill>
                  <a:srgbClr val="222222"/>
                </a:solidFill>
                <a:highlight>
                  <a:srgbClr val="FFFFFF"/>
                </a:highlight>
                <a:latin typeface="Arial"/>
                <a:ea typeface="Arial"/>
                <a:cs typeface="Arial"/>
                <a:sym typeface="Arial"/>
              </a:rPr>
              <a:t>7</a:t>
            </a:r>
            <a:r>
              <a:rPr b="0" i="0" lang="en" sz="800" u="none" cap="none" strike="noStrike">
                <a:solidFill>
                  <a:srgbClr val="222222"/>
                </a:solidFill>
                <a:highlight>
                  <a:srgbClr val="FFFFFF"/>
                </a:highlight>
                <a:latin typeface="Arial"/>
                <a:ea typeface="Arial"/>
                <a:cs typeface="Arial"/>
                <a:sym typeface="Arial"/>
              </a:rPr>
              <a:t>, 100750</a:t>
            </a:r>
            <a:endParaRPr b="0" i="1" sz="1500" u="none" cap="none" strike="noStrike">
              <a:solidFill>
                <a:srgbClr val="000000"/>
              </a:solidFill>
              <a:latin typeface="Century Gothic"/>
              <a:ea typeface="Century Gothic"/>
              <a:cs typeface="Century Gothic"/>
              <a:sym typeface="Century Gothic"/>
            </a:endParaRPr>
          </a:p>
        </p:txBody>
      </p:sp>
      <p:sp>
        <p:nvSpPr>
          <p:cNvPr id="731" name="Google Shape;731;p140"/>
          <p:cNvSpPr txBox="1"/>
          <p:nvPr/>
        </p:nvSpPr>
        <p:spPr>
          <a:xfrm>
            <a:off x="4875525" y="274388"/>
            <a:ext cx="4419600" cy="8406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000000"/>
              </a:buClr>
              <a:buSzPts val="2000"/>
              <a:buFont typeface="Arial"/>
              <a:buNone/>
            </a:pPr>
            <a:r>
              <a:rPr b="1" i="0" lang="en" sz="2000" u="none" cap="none" strike="noStrike">
                <a:solidFill>
                  <a:schemeClr val="dk1"/>
                </a:solidFill>
                <a:latin typeface="Century Gothic"/>
                <a:ea typeface="Century Gothic"/>
                <a:cs typeface="Century Gothic"/>
                <a:sym typeface="Century Gothic"/>
              </a:rPr>
              <a:t>Uptake in Plants</a:t>
            </a:r>
            <a:endParaRPr b="1" i="0" sz="1600" u="none" cap="none" strike="noStrike">
              <a:solidFill>
                <a:schemeClr val="dk1"/>
              </a:solidFill>
              <a:latin typeface="Century Gothic"/>
              <a:ea typeface="Century Gothic"/>
              <a:cs typeface="Century Gothic"/>
              <a:sym typeface="Century Gothic"/>
            </a:endParaRPr>
          </a:p>
        </p:txBody>
      </p:sp>
      <p:pic>
        <p:nvPicPr>
          <p:cNvPr id="732" name="Google Shape;732;p140"/>
          <p:cNvPicPr preferRelativeResize="0"/>
          <p:nvPr/>
        </p:nvPicPr>
        <p:blipFill rotWithShape="1">
          <a:blip r:embed="rId4">
            <a:alphaModFix/>
          </a:blip>
          <a:srcRect b="0" l="0" r="0" t="0"/>
          <a:stretch/>
        </p:blipFill>
        <p:spPr>
          <a:xfrm>
            <a:off x="4907381" y="733669"/>
            <a:ext cx="3861920" cy="3823948"/>
          </a:xfrm>
          <a:prstGeom prst="rect">
            <a:avLst/>
          </a:prstGeom>
          <a:noFill/>
          <a:ln>
            <a:noFill/>
          </a:ln>
          <a:effectLst>
            <a:outerShdw blurRad="57150" rotWithShape="0" algn="bl" dir="5400000" dist="19050">
              <a:srgbClr val="000000">
                <a:alpha val="49410"/>
              </a:srgbClr>
            </a:outerShdw>
          </a:effectLst>
        </p:spPr>
      </p:pic>
      <p:pic>
        <p:nvPicPr>
          <p:cNvPr id="733" name="Google Shape;733;p140" title="Screenshot 2025-03-22 at 11.12.10 AM.png"/>
          <p:cNvPicPr preferRelativeResize="0"/>
          <p:nvPr/>
        </p:nvPicPr>
        <p:blipFill>
          <a:blip r:embed="rId5">
            <a:alphaModFix/>
          </a:blip>
          <a:stretch>
            <a:fillRect/>
          </a:stretch>
        </p:blipFill>
        <p:spPr>
          <a:xfrm>
            <a:off x="114700" y="4610850"/>
            <a:ext cx="546200" cy="486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1"/>
                                        </p:tgtEl>
                                        <p:attrNameLst>
                                          <p:attrName>style.visibility</p:attrName>
                                        </p:attrNameLst>
                                      </p:cBhvr>
                                      <p:to>
                                        <p:strVal val="visible"/>
                                      </p:to>
                                    </p:set>
                                    <p:animEffect filter="fade" transition="in">
                                      <p:cBhvr>
                                        <p:cTn dur="1000"/>
                                        <p:tgtEl>
                                          <p:spTgt spid="731"/>
                                        </p:tgtEl>
                                      </p:cBhvr>
                                    </p:animEffect>
                                  </p:childTnLst>
                                </p:cTn>
                              </p:par>
                              <p:par>
                                <p:cTn fill="hold" nodeType="withEffect" presetClass="entr" presetID="10" presetSubtype="0">
                                  <p:stCondLst>
                                    <p:cond delay="0"/>
                                  </p:stCondLst>
                                  <p:childTnLst>
                                    <p:set>
                                      <p:cBhvr>
                                        <p:cTn dur="1" fill="hold">
                                          <p:stCondLst>
                                            <p:cond delay="0"/>
                                          </p:stCondLst>
                                        </p:cTn>
                                        <p:tgtEl>
                                          <p:spTgt spid="732"/>
                                        </p:tgtEl>
                                        <p:attrNameLst>
                                          <p:attrName>style.visibility</p:attrName>
                                        </p:attrNameLst>
                                      </p:cBhvr>
                                      <p:to>
                                        <p:strVal val="visible"/>
                                      </p:to>
                                    </p:set>
                                    <p:animEffect filter="fade" transition="in">
                                      <p:cBhvr>
                                        <p:cTn dur="1000"/>
                                        <p:tgtEl>
                                          <p:spTgt spid="732"/>
                                        </p:tgtEl>
                                      </p:cBhvr>
                                    </p:animEffect>
                                  </p:childTnLst>
                                </p:cTn>
                              </p:par>
                              <p:par>
                                <p:cTn fill="hold" nodeType="withEffect" presetClass="entr" presetID="10" presetSubtype="0">
                                  <p:stCondLst>
                                    <p:cond delay="0"/>
                                  </p:stCondLst>
                                  <p:childTnLst>
                                    <p:set>
                                      <p:cBhvr>
                                        <p:cTn dur="1" fill="hold">
                                          <p:stCondLst>
                                            <p:cond delay="0"/>
                                          </p:stCondLst>
                                        </p:cTn>
                                        <p:tgtEl>
                                          <p:spTgt spid="730"/>
                                        </p:tgtEl>
                                        <p:attrNameLst>
                                          <p:attrName>style.visibility</p:attrName>
                                        </p:attrNameLst>
                                      </p:cBhvr>
                                      <p:to>
                                        <p:strVal val="visible"/>
                                      </p:to>
                                    </p:set>
                                    <p:animEffect filter="fade" transition="in">
                                      <p:cBhvr>
                                        <p:cTn dur="1000"/>
                                        <p:tgtEl>
                                          <p:spTgt spid="7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pic>
        <p:nvPicPr>
          <p:cNvPr id="738" name="Google Shape;738;p141"/>
          <p:cNvPicPr preferRelativeResize="0"/>
          <p:nvPr/>
        </p:nvPicPr>
        <p:blipFill rotWithShape="1">
          <a:blip r:embed="rId3">
            <a:alphaModFix/>
          </a:blip>
          <a:srcRect b="0" l="0" r="0" t="0"/>
          <a:stretch/>
        </p:blipFill>
        <p:spPr>
          <a:xfrm>
            <a:off x="114300" y="114300"/>
            <a:ext cx="3612982" cy="4914902"/>
          </a:xfrm>
          <a:prstGeom prst="rect">
            <a:avLst/>
          </a:prstGeom>
          <a:noFill/>
          <a:ln>
            <a:noFill/>
          </a:ln>
        </p:spPr>
      </p:pic>
      <p:sp>
        <p:nvSpPr>
          <p:cNvPr id="739" name="Google Shape;739;p141"/>
          <p:cNvSpPr txBox="1"/>
          <p:nvPr/>
        </p:nvSpPr>
        <p:spPr>
          <a:xfrm>
            <a:off x="3920456" y="1069219"/>
            <a:ext cx="3430500" cy="9390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2600"/>
              <a:buFont typeface="Arial"/>
              <a:buNone/>
            </a:pPr>
            <a:r>
              <a:rPr b="1" i="0" lang="en" sz="2600" u="none" cap="none" strike="noStrike">
                <a:solidFill>
                  <a:srgbClr val="1C4587"/>
                </a:solidFill>
                <a:latin typeface="Arial"/>
                <a:ea typeface="Arial"/>
                <a:cs typeface="Arial"/>
                <a:sym typeface="Arial"/>
              </a:rPr>
              <a:t>What does it mean</a:t>
            </a:r>
            <a:endParaRPr b="1" i="0" sz="2600" u="none" cap="none" strike="noStrike">
              <a:solidFill>
                <a:srgbClr val="1C4587"/>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600"/>
              <a:buFont typeface="Arial"/>
              <a:buNone/>
            </a:pPr>
            <a:r>
              <a:rPr b="1" lang="en" sz="2600">
                <a:solidFill>
                  <a:srgbClr val="1C4587"/>
                </a:solidFill>
              </a:rPr>
              <a:t>for us</a:t>
            </a:r>
            <a:r>
              <a:rPr b="1" i="0" lang="en" sz="2600" u="none" cap="none" strike="noStrike">
                <a:solidFill>
                  <a:srgbClr val="1C4587"/>
                </a:solidFill>
                <a:latin typeface="Arial"/>
                <a:ea typeface="Arial"/>
                <a:cs typeface="Arial"/>
                <a:sym typeface="Arial"/>
              </a:rPr>
              <a:t>?</a:t>
            </a:r>
            <a:endParaRPr b="1" i="0" sz="2600" u="none" cap="none" strike="noStrike">
              <a:solidFill>
                <a:srgbClr val="1C4587"/>
              </a:solidFill>
              <a:latin typeface="Arial"/>
              <a:ea typeface="Arial"/>
              <a:cs typeface="Arial"/>
              <a:sym typeface="Arial"/>
            </a:endParaRPr>
          </a:p>
        </p:txBody>
      </p:sp>
      <p:pic>
        <p:nvPicPr>
          <p:cNvPr id="740" name="Google Shape;740;p141" title="P-SNAP_logo_color_horizontal-XL.png"/>
          <p:cNvPicPr preferRelativeResize="0"/>
          <p:nvPr/>
        </p:nvPicPr>
        <p:blipFill rotWithShape="1">
          <a:blip r:embed="rId4">
            <a:alphaModFix/>
          </a:blip>
          <a:srcRect b="0" l="0" r="71012" t="0"/>
          <a:stretch/>
        </p:blipFill>
        <p:spPr>
          <a:xfrm>
            <a:off x="8434375" y="4387850"/>
            <a:ext cx="601851" cy="697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pic>
        <p:nvPicPr>
          <p:cNvPr id="745" name="Google Shape;745;p142"/>
          <p:cNvPicPr preferRelativeResize="0"/>
          <p:nvPr/>
        </p:nvPicPr>
        <p:blipFill>
          <a:blip r:embed="rId3">
            <a:alphaModFix/>
          </a:blip>
          <a:stretch>
            <a:fillRect/>
          </a:stretch>
        </p:blipFill>
        <p:spPr>
          <a:xfrm>
            <a:off x="2270086" y="418501"/>
            <a:ext cx="4940890" cy="3794586"/>
          </a:xfrm>
          <a:prstGeom prst="rect">
            <a:avLst/>
          </a:prstGeom>
          <a:noFill/>
          <a:ln>
            <a:noFill/>
          </a:ln>
        </p:spPr>
      </p:pic>
      <p:sp>
        <p:nvSpPr>
          <p:cNvPr id="746" name="Google Shape;746;p142"/>
          <p:cNvSpPr txBox="1"/>
          <p:nvPr/>
        </p:nvSpPr>
        <p:spPr>
          <a:xfrm>
            <a:off x="2126201" y="4489584"/>
            <a:ext cx="3916200" cy="56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600">
                <a:solidFill>
                  <a:srgbClr val="222222"/>
                </a:solidFill>
                <a:highlight>
                  <a:srgbClr val="FFFFFF"/>
                </a:highlight>
              </a:rPr>
              <a:t>Source: Pironti, C., Ricciardi, M., Motta, O., Miele, Y., Proto, A., &amp; Montano, L. (2021). </a:t>
            </a:r>
            <a:r>
              <a:rPr i="1" lang="en" sz="600">
                <a:solidFill>
                  <a:srgbClr val="222222"/>
                </a:solidFill>
                <a:highlight>
                  <a:srgbClr val="FFFFFF"/>
                </a:highlight>
              </a:rPr>
              <a:t>Toxics</a:t>
            </a:r>
            <a:r>
              <a:rPr lang="en" sz="600">
                <a:solidFill>
                  <a:srgbClr val="222222"/>
                </a:solidFill>
                <a:highlight>
                  <a:srgbClr val="FFFFFF"/>
                </a:highlight>
              </a:rPr>
              <a:t>, </a:t>
            </a:r>
            <a:r>
              <a:rPr i="1" lang="en" sz="600">
                <a:solidFill>
                  <a:srgbClr val="222222"/>
                </a:solidFill>
                <a:highlight>
                  <a:srgbClr val="FFFFFF"/>
                </a:highlight>
              </a:rPr>
              <a:t>9</a:t>
            </a:r>
            <a:r>
              <a:rPr lang="en" sz="600">
                <a:solidFill>
                  <a:srgbClr val="222222"/>
                </a:solidFill>
                <a:highlight>
                  <a:srgbClr val="FFFFFF"/>
                </a:highlight>
              </a:rPr>
              <a:t>(9), 224.</a:t>
            </a:r>
            <a:endParaRPr sz="1400">
              <a:solidFill>
                <a:schemeClr val="dk2"/>
              </a:solidFill>
              <a:latin typeface="Proxima Nova"/>
              <a:ea typeface="Proxima Nova"/>
              <a:cs typeface="Proxima Nova"/>
              <a:sym typeface="Proxima Nova"/>
            </a:endParaRPr>
          </a:p>
        </p:txBody>
      </p:sp>
      <p:pic>
        <p:nvPicPr>
          <p:cNvPr id="747" name="Google Shape;747;p142" title="P-SNAP_logo_color_horizontal-XL.png"/>
          <p:cNvPicPr preferRelativeResize="0"/>
          <p:nvPr/>
        </p:nvPicPr>
        <p:blipFill rotWithShape="1">
          <a:blip r:embed="rId4">
            <a:alphaModFix/>
          </a:blip>
          <a:srcRect b="0" l="0" r="71012" t="0"/>
          <a:stretch/>
        </p:blipFill>
        <p:spPr>
          <a:xfrm>
            <a:off x="8466675" y="4497987"/>
            <a:ext cx="476800" cy="5525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EFD"/>
        </a:solidFill>
      </p:bgPr>
    </p:bg>
    <p:spTree>
      <p:nvGrpSpPr>
        <p:cNvPr id="751" name="Shape 751"/>
        <p:cNvGrpSpPr/>
        <p:nvPr/>
      </p:nvGrpSpPr>
      <p:grpSpPr>
        <a:xfrm>
          <a:off x="0" y="0"/>
          <a:ext cx="0" cy="0"/>
          <a:chOff x="0" y="0"/>
          <a:chExt cx="0" cy="0"/>
        </a:xfrm>
      </p:grpSpPr>
      <p:pic>
        <p:nvPicPr>
          <p:cNvPr id="752" name="Google Shape;752;p143" title="Screenshot 2025-09-16 at 4.30.28 PM.png"/>
          <p:cNvPicPr preferRelativeResize="0"/>
          <p:nvPr/>
        </p:nvPicPr>
        <p:blipFill>
          <a:blip r:embed="rId3">
            <a:alphaModFix/>
          </a:blip>
          <a:stretch>
            <a:fillRect/>
          </a:stretch>
        </p:blipFill>
        <p:spPr>
          <a:xfrm>
            <a:off x="367450" y="782275"/>
            <a:ext cx="3841976" cy="1422700"/>
          </a:xfrm>
          <a:prstGeom prst="rect">
            <a:avLst/>
          </a:prstGeom>
          <a:noFill/>
          <a:ln>
            <a:noFill/>
          </a:ln>
        </p:spPr>
      </p:pic>
      <p:sp>
        <p:nvSpPr>
          <p:cNvPr id="753" name="Google Shape;753;p143"/>
          <p:cNvSpPr txBox="1"/>
          <p:nvPr/>
        </p:nvSpPr>
        <p:spPr>
          <a:xfrm>
            <a:off x="367450" y="183175"/>
            <a:ext cx="2350500" cy="5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700">
                <a:solidFill>
                  <a:srgbClr val="0B5394"/>
                </a:solidFill>
              </a:rPr>
              <a:t>Yum!</a:t>
            </a:r>
            <a:endParaRPr b="1" sz="2700">
              <a:solidFill>
                <a:srgbClr val="0B5394"/>
              </a:solidFill>
            </a:endParaRPr>
          </a:p>
        </p:txBody>
      </p:sp>
      <p:pic>
        <p:nvPicPr>
          <p:cNvPr id="754" name="Google Shape;754;p143"/>
          <p:cNvPicPr preferRelativeResize="0"/>
          <p:nvPr/>
        </p:nvPicPr>
        <p:blipFill rotWithShape="1">
          <a:blip r:embed="rId4">
            <a:alphaModFix/>
          </a:blip>
          <a:srcRect b="0" l="0" r="47649" t="0"/>
          <a:stretch/>
        </p:blipFill>
        <p:spPr>
          <a:xfrm>
            <a:off x="1816175" y="2633925"/>
            <a:ext cx="2350500" cy="2357200"/>
          </a:xfrm>
          <a:prstGeom prst="rect">
            <a:avLst/>
          </a:prstGeom>
          <a:noFill/>
          <a:ln>
            <a:noFill/>
          </a:ln>
        </p:spPr>
      </p:pic>
      <p:pic>
        <p:nvPicPr>
          <p:cNvPr id="755" name="Google Shape;755;p143"/>
          <p:cNvPicPr preferRelativeResize="0"/>
          <p:nvPr/>
        </p:nvPicPr>
        <p:blipFill rotWithShape="1">
          <a:blip r:embed="rId5">
            <a:alphaModFix/>
          </a:blip>
          <a:srcRect b="0" l="0" r="0" t="0"/>
          <a:stretch/>
        </p:blipFill>
        <p:spPr>
          <a:xfrm>
            <a:off x="5088525" y="183171"/>
            <a:ext cx="3841975" cy="3359104"/>
          </a:xfrm>
          <a:prstGeom prst="rect">
            <a:avLst/>
          </a:prstGeom>
          <a:noFill/>
          <a:ln cap="flat" cmpd="sng" w="19050">
            <a:solidFill>
              <a:srgbClr val="000000"/>
            </a:solidFill>
            <a:prstDash val="solid"/>
            <a:round/>
            <a:headEnd len="sm" w="sm" type="none"/>
            <a:tailEnd len="sm" w="sm" type="none"/>
          </a:ln>
        </p:spPr>
      </p:pic>
      <p:pic>
        <p:nvPicPr>
          <p:cNvPr id="756" name="Google Shape;756;p143"/>
          <p:cNvPicPr preferRelativeResize="0"/>
          <p:nvPr/>
        </p:nvPicPr>
        <p:blipFill>
          <a:blip r:embed="rId6">
            <a:alphaModFix/>
          </a:blip>
          <a:stretch>
            <a:fillRect/>
          </a:stretch>
        </p:blipFill>
        <p:spPr>
          <a:xfrm>
            <a:off x="6975799" y="3049671"/>
            <a:ext cx="2043450" cy="1864650"/>
          </a:xfrm>
          <a:prstGeom prst="rect">
            <a:avLst/>
          </a:prstGeom>
          <a:noFill/>
          <a:ln cap="flat" cmpd="sng" w="19050">
            <a:solidFill>
              <a:schemeClr val="dk2"/>
            </a:solidFill>
            <a:prstDash val="solid"/>
            <a:round/>
            <a:headEnd len="sm" w="sm" type="none"/>
            <a:tailEnd len="sm" w="sm" type="none"/>
          </a:ln>
        </p:spPr>
      </p:pic>
      <p:pic>
        <p:nvPicPr>
          <p:cNvPr id="757" name="Google Shape;757;p143" title="Screenshot 2025-09-16 at 4.41.24 PM.png"/>
          <p:cNvPicPr preferRelativeResize="0"/>
          <p:nvPr/>
        </p:nvPicPr>
        <p:blipFill>
          <a:blip r:embed="rId7">
            <a:alphaModFix/>
          </a:blip>
          <a:stretch>
            <a:fillRect/>
          </a:stretch>
        </p:blipFill>
        <p:spPr>
          <a:xfrm rot="-553254">
            <a:off x="239119" y="2465675"/>
            <a:ext cx="1404700" cy="2264501"/>
          </a:xfrm>
          <a:prstGeom prst="rect">
            <a:avLst/>
          </a:prstGeom>
          <a:noFill/>
          <a:ln>
            <a:noFill/>
          </a:ln>
        </p:spPr>
      </p:pic>
      <p:sp>
        <p:nvSpPr>
          <p:cNvPr id="758" name="Google Shape;758;p143"/>
          <p:cNvSpPr txBox="1"/>
          <p:nvPr/>
        </p:nvSpPr>
        <p:spPr>
          <a:xfrm rot="610313">
            <a:off x="4139421" y="3709358"/>
            <a:ext cx="2751954" cy="1200584"/>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50">
                <a:solidFill>
                  <a:srgbClr val="333D42"/>
                </a:solidFill>
                <a:latin typeface="Roboto"/>
                <a:ea typeface="Roboto"/>
                <a:cs typeface="Roboto"/>
                <a:sym typeface="Roboto"/>
              </a:rPr>
              <a:t>“I eat a credit card every Sunday. Just get it all out of the way and have a nice plastic-free week.”</a:t>
            </a:r>
            <a:endParaRPr b="1" sz="2000"/>
          </a:p>
        </p:txBody>
      </p:sp>
      <p:pic>
        <p:nvPicPr>
          <p:cNvPr id="759" name="Google Shape;759;p143" title="P-SNAP_logo_color_horizontal-XL.png"/>
          <p:cNvPicPr preferRelativeResize="0"/>
          <p:nvPr/>
        </p:nvPicPr>
        <p:blipFill rotWithShape="1">
          <a:blip r:embed="rId8">
            <a:alphaModFix/>
          </a:blip>
          <a:srcRect b="0" l="0" r="71012" t="0"/>
          <a:stretch/>
        </p:blipFill>
        <p:spPr>
          <a:xfrm>
            <a:off x="66750" y="4711550"/>
            <a:ext cx="302249" cy="350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764" name="Shape 764"/>
        <p:cNvGrpSpPr/>
        <p:nvPr/>
      </p:nvGrpSpPr>
      <p:grpSpPr>
        <a:xfrm>
          <a:off x="0" y="0"/>
          <a:ext cx="0" cy="0"/>
          <a:chOff x="0" y="0"/>
          <a:chExt cx="0" cy="0"/>
        </a:xfrm>
      </p:grpSpPr>
      <p:pic>
        <p:nvPicPr>
          <p:cNvPr descr="PDF) Plasticenta: First evidence of microplastics in human placenta" id="765" name="Google Shape;765;p144"/>
          <p:cNvPicPr preferRelativeResize="0"/>
          <p:nvPr/>
        </p:nvPicPr>
        <p:blipFill rotWithShape="1">
          <a:blip r:embed="rId3">
            <a:alphaModFix/>
          </a:blip>
          <a:srcRect b="68368" l="5201" r="17285" t="5818"/>
          <a:stretch/>
        </p:blipFill>
        <p:spPr>
          <a:xfrm>
            <a:off x="303993" y="1520099"/>
            <a:ext cx="5158312" cy="1972423"/>
          </a:xfrm>
          <a:prstGeom prst="rect">
            <a:avLst/>
          </a:prstGeom>
          <a:noFill/>
          <a:ln>
            <a:noFill/>
          </a:ln>
          <a:effectLst>
            <a:outerShdw blurRad="57150" rotWithShape="0" algn="bl" dir="5400000" dist="19050">
              <a:srgbClr val="000000">
                <a:alpha val="48240"/>
              </a:srgbClr>
            </a:outerShdw>
          </a:effectLst>
        </p:spPr>
      </p:pic>
      <p:pic>
        <p:nvPicPr>
          <p:cNvPr descr="Matter of great concern': Scientists find microplastics in human placenta  for 1st time - National | Globalnews.ca" id="766" name="Google Shape;766;p144"/>
          <p:cNvPicPr preferRelativeResize="0"/>
          <p:nvPr/>
        </p:nvPicPr>
        <p:blipFill rotWithShape="1">
          <a:blip r:embed="rId4">
            <a:alphaModFix/>
          </a:blip>
          <a:srcRect b="0" l="10483" r="14361" t="0"/>
          <a:stretch/>
        </p:blipFill>
        <p:spPr>
          <a:xfrm>
            <a:off x="5516600" y="1527875"/>
            <a:ext cx="3090217" cy="1972425"/>
          </a:xfrm>
          <a:prstGeom prst="rect">
            <a:avLst/>
          </a:prstGeom>
          <a:noFill/>
          <a:ln>
            <a:noFill/>
          </a:ln>
        </p:spPr>
      </p:pic>
      <p:sp>
        <p:nvSpPr>
          <p:cNvPr id="767" name="Google Shape;767;p144"/>
          <p:cNvSpPr txBox="1"/>
          <p:nvPr/>
        </p:nvSpPr>
        <p:spPr>
          <a:xfrm>
            <a:off x="469781" y="339994"/>
            <a:ext cx="8265000" cy="5619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3600"/>
              <a:buFont typeface="Arial"/>
              <a:buNone/>
            </a:pPr>
            <a:r>
              <a:rPr b="1" i="0" lang="en" sz="3200" u="none" cap="none" strike="noStrike">
                <a:solidFill>
                  <a:srgbClr val="002060"/>
                </a:solidFill>
                <a:latin typeface="Montserrat"/>
                <a:ea typeface="Montserrat"/>
                <a:cs typeface="Montserrat"/>
                <a:sym typeface="Montserrat"/>
              </a:rPr>
              <a:t>Where</a:t>
            </a:r>
            <a:r>
              <a:rPr b="1" lang="en" sz="3200">
                <a:solidFill>
                  <a:srgbClr val="002060"/>
                </a:solidFill>
                <a:latin typeface="Montserrat"/>
                <a:ea typeface="Montserrat"/>
                <a:cs typeface="Montserrat"/>
                <a:sym typeface="Montserrat"/>
              </a:rPr>
              <a:t> are the </a:t>
            </a:r>
            <a:r>
              <a:rPr b="1" i="0" lang="en" sz="3200" u="none" cap="none" strike="noStrike">
                <a:solidFill>
                  <a:srgbClr val="002060"/>
                </a:solidFill>
                <a:latin typeface="Montserrat"/>
                <a:ea typeface="Montserrat"/>
                <a:cs typeface="Montserrat"/>
                <a:sym typeface="Montserrat"/>
              </a:rPr>
              <a:t>microplasti</a:t>
            </a:r>
            <a:r>
              <a:rPr b="1" lang="en" sz="3200">
                <a:solidFill>
                  <a:srgbClr val="002060"/>
                </a:solidFill>
                <a:latin typeface="Montserrat"/>
                <a:ea typeface="Montserrat"/>
                <a:cs typeface="Montserrat"/>
                <a:sym typeface="Montserrat"/>
              </a:rPr>
              <a:t>cs</a:t>
            </a:r>
            <a:r>
              <a:rPr b="1" i="0" lang="en" sz="3200" u="none" cap="none" strike="noStrike">
                <a:solidFill>
                  <a:srgbClr val="002060"/>
                </a:solidFill>
                <a:latin typeface="Montserrat"/>
                <a:ea typeface="Montserrat"/>
                <a:cs typeface="Montserrat"/>
                <a:sym typeface="Montserrat"/>
              </a:rPr>
              <a:t>?</a:t>
            </a:r>
            <a:endParaRPr b="0" i="0" sz="700" u="none" cap="none" strike="noStrike">
              <a:solidFill>
                <a:srgbClr val="000000"/>
              </a:solidFill>
              <a:latin typeface="Montserrat"/>
              <a:ea typeface="Montserrat"/>
              <a:cs typeface="Montserrat"/>
              <a:sym typeface="Montserrat"/>
            </a:endParaRPr>
          </a:p>
        </p:txBody>
      </p:sp>
      <p:sp>
        <p:nvSpPr>
          <p:cNvPr id="768" name="Google Shape;768;p144"/>
          <p:cNvSpPr txBox="1"/>
          <p:nvPr/>
        </p:nvSpPr>
        <p:spPr>
          <a:xfrm>
            <a:off x="303994" y="1191375"/>
            <a:ext cx="1856400" cy="3288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rPr b="1" lang="en" sz="1700"/>
              <a:t>January, </a:t>
            </a:r>
            <a:r>
              <a:rPr b="1" i="0" lang="en" sz="1700" u="none" cap="none" strike="noStrike">
                <a:solidFill>
                  <a:srgbClr val="000000"/>
                </a:solidFill>
                <a:latin typeface="Arial"/>
                <a:ea typeface="Arial"/>
                <a:cs typeface="Arial"/>
                <a:sym typeface="Arial"/>
              </a:rPr>
              <a:t>2021</a:t>
            </a:r>
            <a:endParaRPr b="1" i="0" sz="1700" u="none" cap="none" strike="noStrike">
              <a:solidFill>
                <a:srgbClr val="000000"/>
              </a:solidFill>
              <a:latin typeface="Arial"/>
              <a:ea typeface="Arial"/>
              <a:cs typeface="Arial"/>
              <a:sym typeface="Arial"/>
            </a:endParaRPr>
          </a:p>
        </p:txBody>
      </p:sp>
      <p:pic>
        <p:nvPicPr>
          <p:cNvPr id="769" name="Google Shape;769;p144" title="P-SNAP_logo_color_horizontal-XL.png"/>
          <p:cNvPicPr preferRelativeResize="0"/>
          <p:nvPr/>
        </p:nvPicPr>
        <p:blipFill rotWithShape="1">
          <a:blip r:embed="rId5">
            <a:alphaModFix/>
          </a:blip>
          <a:srcRect b="0" l="0" r="71012" t="0"/>
          <a:stretch/>
        </p:blipFill>
        <p:spPr>
          <a:xfrm>
            <a:off x="8358175" y="4387850"/>
            <a:ext cx="601851" cy="697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74" name="Shape 774"/>
        <p:cNvGrpSpPr/>
        <p:nvPr/>
      </p:nvGrpSpPr>
      <p:grpSpPr>
        <a:xfrm>
          <a:off x="0" y="0"/>
          <a:ext cx="0" cy="0"/>
          <a:chOff x="0" y="0"/>
          <a:chExt cx="0" cy="0"/>
        </a:xfrm>
      </p:grpSpPr>
      <p:sp>
        <p:nvSpPr>
          <p:cNvPr id="775" name="Google Shape;775;p145"/>
          <p:cNvSpPr txBox="1"/>
          <p:nvPr/>
        </p:nvSpPr>
        <p:spPr>
          <a:xfrm>
            <a:off x="445400" y="1293199"/>
            <a:ext cx="3728400" cy="3540300"/>
          </a:xfrm>
          <a:prstGeom prst="rect">
            <a:avLst/>
          </a:prstGeom>
          <a:noFill/>
          <a:ln>
            <a:noFill/>
          </a:ln>
        </p:spPr>
        <p:txBody>
          <a:bodyPr anchorCtr="0" anchor="t" bIns="68575" lIns="68575" spcFirstLastPara="1" rIns="68575" wrap="square" tIns="68575">
            <a:spAutoFit/>
          </a:bodyPr>
          <a:lstStyle/>
          <a:p>
            <a:pPr indent="0" lvl="0" marL="0" rtl="0" algn="l">
              <a:lnSpc>
                <a:spcPct val="150000"/>
              </a:lnSpc>
              <a:spcBef>
                <a:spcPts val="0"/>
              </a:spcBef>
              <a:spcAft>
                <a:spcPts val="0"/>
              </a:spcAft>
              <a:buNone/>
            </a:pPr>
            <a:r>
              <a:rPr b="1" lang="en" sz="1700">
                <a:solidFill>
                  <a:srgbClr val="1C4587"/>
                </a:solidFill>
              </a:rPr>
              <a:t>Human Feces - Oct 2018</a:t>
            </a:r>
            <a:endParaRPr b="1" sz="1700">
              <a:solidFill>
                <a:srgbClr val="1C4587"/>
              </a:solidFill>
            </a:endParaRPr>
          </a:p>
          <a:p>
            <a:pPr indent="0" lvl="0" marL="0" rtl="0" algn="l">
              <a:lnSpc>
                <a:spcPct val="150000"/>
              </a:lnSpc>
              <a:spcBef>
                <a:spcPts val="0"/>
              </a:spcBef>
              <a:spcAft>
                <a:spcPts val="0"/>
              </a:spcAft>
              <a:buNone/>
            </a:pPr>
            <a:r>
              <a:rPr b="1" lang="en" sz="1700">
                <a:solidFill>
                  <a:schemeClr val="dk1"/>
                </a:solidFill>
              </a:rPr>
              <a:t>Placenta - Jan 2021</a:t>
            </a:r>
            <a:endParaRPr b="1" sz="1700">
              <a:solidFill>
                <a:schemeClr val="dk1"/>
              </a:solidFill>
            </a:endParaRPr>
          </a:p>
          <a:p>
            <a:pPr indent="0" lvl="0" marL="0" rtl="0" algn="l">
              <a:lnSpc>
                <a:spcPct val="150000"/>
              </a:lnSpc>
              <a:spcBef>
                <a:spcPts val="0"/>
              </a:spcBef>
              <a:spcAft>
                <a:spcPts val="0"/>
              </a:spcAft>
              <a:buNone/>
            </a:pPr>
            <a:r>
              <a:rPr b="1" lang="en" sz="1700">
                <a:solidFill>
                  <a:srgbClr val="31538F"/>
                </a:solidFill>
              </a:rPr>
              <a:t>Lung - May 2021</a:t>
            </a:r>
            <a:endParaRPr b="1" sz="1700">
              <a:solidFill>
                <a:srgbClr val="31538F"/>
              </a:solidFill>
            </a:endParaRPr>
          </a:p>
          <a:p>
            <a:pPr indent="0" lvl="0" marL="0" rtl="0" algn="l">
              <a:lnSpc>
                <a:spcPct val="150000"/>
              </a:lnSpc>
              <a:spcBef>
                <a:spcPts val="0"/>
              </a:spcBef>
              <a:spcAft>
                <a:spcPts val="0"/>
              </a:spcAft>
              <a:buNone/>
            </a:pPr>
            <a:r>
              <a:rPr b="1" lang="en" sz="1700">
                <a:solidFill>
                  <a:schemeClr val="dk1"/>
                </a:solidFill>
              </a:rPr>
              <a:t>Meconium - June 2021</a:t>
            </a:r>
            <a:endParaRPr b="1" sz="1700">
              <a:solidFill>
                <a:schemeClr val="dk1"/>
              </a:solidFill>
            </a:endParaRPr>
          </a:p>
          <a:p>
            <a:pPr indent="0" lvl="0" marL="0" rtl="0" algn="l">
              <a:lnSpc>
                <a:spcPct val="150000"/>
              </a:lnSpc>
              <a:spcBef>
                <a:spcPts val="0"/>
              </a:spcBef>
              <a:spcAft>
                <a:spcPts val="0"/>
              </a:spcAft>
              <a:buNone/>
            </a:pPr>
            <a:r>
              <a:rPr b="1" lang="en" sz="1700">
                <a:solidFill>
                  <a:srgbClr val="31538F"/>
                </a:solidFill>
              </a:rPr>
              <a:t>Sputum - Jan 2022</a:t>
            </a:r>
            <a:endParaRPr b="1" sz="1700">
              <a:solidFill>
                <a:srgbClr val="31538F"/>
              </a:solidFill>
            </a:endParaRPr>
          </a:p>
          <a:p>
            <a:pPr indent="0" lvl="0" marL="0" rtl="0" algn="l">
              <a:lnSpc>
                <a:spcPct val="150000"/>
              </a:lnSpc>
              <a:spcBef>
                <a:spcPts val="0"/>
              </a:spcBef>
              <a:spcAft>
                <a:spcPts val="0"/>
              </a:spcAft>
              <a:buNone/>
            </a:pPr>
            <a:r>
              <a:rPr b="1" lang="en" sz="1700">
                <a:solidFill>
                  <a:schemeClr val="dk1"/>
                </a:solidFill>
              </a:rPr>
              <a:t>Blood - May 2022</a:t>
            </a:r>
            <a:endParaRPr b="1" sz="1700">
              <a:solidFill>
                <a:schemeClr val="dk1"/>
              </a:solidFill>
            </a:endParaRPr>
          </a:p>
          <a:p>
            <a:pPr indent="0" lvl="0" marL="0" rtl="0" algn="l">
              <a:lnSpc>
                <a:spcPct val="150000"/>
              </a:lnSpc>
              <a:spcBef>
                <a:spcPts val="0"/>
              </a:spcBef>
              <a:spcAft>
                <a:spcPts val="0"/>
              </a:spcAft>
              <a:buNone/>
            </a:pPr>
            <a:r>
              <a:rPr b="1" lang="en" sz="1700">
                <a:solidFill>
                  <a:srgbClr val="31538F"/>
                </a:solidFill>
              </a:rPr>
              <a:t>Breast Milk - June 2022 </a:t>
            </a:r>
            <a:endParaRPr b="1" sz="1700">
              <a:solidFill>
                <a:srgbClr val="31538F"/>
              </a:solidFill>
            </a:endParaRPr>
          </a:p>
          <a:p>
            <a:pPr indent="0" lvl="0" marL="0" rtl="0" algn="l">
              <a:lnSpc>
                <a:spcPct val="150000"/>
              </a:lnSpc>
              <a:spcBef>
                <a:spcPts val="0"/>
              </a:spcBef>
              <a:spcAft>
                <a:spcPts val="0"/>
              </a:spcAft>
              <a:buNone/>
            </a:pPr>
            <a:r>
              <a:rPr b="1" lang="en" sz="1700">
                <a:solidFill>
                  <a:schemeClr val="dk1"/>
                </a:solidFill>
              </a:rPr>
              <a:t>Liver - Aug 2022</a:t>
            </a:r>
            <a:endParaRPr b="1" sz="1700">
              <a:solidFill>
                <a:schemeClr val="dk1"/>
              </a:solidFill>
            </a:endParaRPr>
          </a:p>
          <a:p>
            <a:pPr indent="0" lvl="0" marL="0" rtl="0" algn="l">
              <a:lnSpc>
                <a:spcPct val="150000"/>
              </a:lnSpc>
              <a:spcBef>
                <a:spcPts val="0"/>
              </a:spcBef>
              <a:spcAft>
                <a:spcPts val="0"/>
              </a:spcAft>
              <a:buNone/>
            </a:pPr>
            <a:r>
              <a:rPr b="1" lang="en" sz="1700">
                <a:solidFill>
                  <a:srgbClr val="31538F"/>
                </a:solidFill>
              </a:rPr>
              <a:t>Urine - Dec 2022</a:t>
            </a:r>
            <a:endParaRPr b="1" sz="1700">
              <a:solidFill>
                <a:srgbClr val="31538F"/>
              </a:solidFill>
            </a:endParaRPr>
          </a:p>
        </p:txBody>
      </p:sp>
      <p:sp>
        <p:nvSpPr>
          <p:cNvPr id="776" name="Google Shape;776;p145"/>
          <p:cNvSpPr txBox="1"/>
          <p:nvPr/>
        </p:nvSpPr>
        <p:spPr>
          <a:xfrm>
            <a:off x="682594" y="416763"/>
            <a:ext cx="8265000" cy="5619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3600"/>
              <a:buFont typeface="Arial"/>
              <a:buNone/>
            </a:pPr>
            <a:r>
              <a:rPr b="1" i="0" lang="en" sz="3200" u="none" cap="none" strike="noStrike">
                <a:solidFill>
                  <a:srgbClr val="002060"/>
                </a:solidFill>
                <a:latin typeface="Montserrat"/>
                <a:ea typeface="Montserrat"/>
                <a:cs typeface="Montserrat"/>
                <a:sym typeface="Montserrat"/>
              </a:rPr>
              <a:t>Where</a:t>
            </a:r>
            <a:r>
              <a:rPr b="1" lang="en" sz="3200">
                <a:solidFill>
                  <a:srgbClr val="002060"/>
                </a:solidFill>
                <a:latin typeface="Montserrat"/>
                <a:ea typeface="Montserrat"/>
                <a:cs typeface="Montserrat"/>
                <a:sym typeface="Montserrat"/>
              </a:rPr>
              <a:t> are the </a:t>
            </a:r>
            <a:r>
              <a:rPr b="1" i="0" lang="en" sz="3200" u="none" cap="none" strike="noStrike">
                <a:solidFill>
                  <a:srgbClr val="002060"/>
                </a:solidFill>
                <a:latin typeface="Montserrat"/>
                <a:ea typeface="Montserrat"/>
                <a:cs typeface="Montserrat"/>
                <a:sym typeface="Montserrat"/>
              </a:rPr>
              <a:t>microplasti</a:t>
            </a:r>
            <a:r>
              <a:rPr b="1" lang="en" sz="3200">
                <a:solidFill>
                  <a:srgbClr val="002060"/>
                </a:solidFill>
                <a:latin typeface="Montserrat"/>
                <a:ea typeface="Montserrat"/>
                <a:cs typeface="Montserrat"/>
                <a:sym typeface="Montserrat"/>
              </a:rPr>
              <a:t>cs</a:t>
            </a:r>
            <a:r>
              <a:rPr b="1" i="0" lang="en" sz="3200" u="none" cap="none" strike="noStrike">
                <a:solidFill>
                  <a:srgbClr val="002060"/>
                </a:solidFill>
                <a:latin typeface="Montserrat"/>
                <a:ea typeface="Montserrat"/>
                <a:cs typeface="Montserrat"/>
                <a:sym typeface="Montserrat"/>
              </a:rPr>
              <a:t>?</a:t>
            </a:r>
            <a:endParaRPr b="0" i="0" sz="700" u="none" cap="none" strike="noStrike">
              <a:solidFill>
                <a:srgbClr val="000000"/>
              </a:solidFill>
              <a:latin typeface="Montserrat"/>
              <a:ea typeface="Montserrat"/>
              <a:cs typeface="Montserrat"/>
              <a:sym typeface="Montserrat"/>
            </a:endParaRPr>
          </a:p>
        </p:txBody>
      </p:sp>
      <p:pic>
        <p:nvPicPr>
          <p:cNvPr id="777" name="Google Shape;777;p145"/>
          <p:cNvPicPr preferRelativeResize="0"/>
          <p:nvPr/>
        </p:nvPicPr>
        <p:blipFill>
          <a:blip r:embed="rId3">
            <a:alphaModFix/>
          </a:blip>
          <a:stretch>
            <a:fillRect/>
          </a:stretch>
        </p:blipFill>
        <p:spPr>
          <a:xfrm>
            <a:off x="2952725" y="1932775"/>
            <a:ext cx="2786601" cy="1917175"/>
          </a:xfrm>
          <a:prstGeom prst="rect">
            <a:avLst/>
          </a:prstGeom>
          <a:noFill/>
          <a:ln>
            <a:noFill/>
          </a:ln>
        </p:spPr>
      </p:pic>
      <p:sp>
        <p:nvSpPr>
          <p:cNvPr id="778" name="Google Shape;778;p145"/>
          <p:cNvSpPr txBox="1"/>
          <p:nvPr/>
        </p:nvSpPr>
        <p:spPr>
          <a:xfrm>
            <a:off x="5611007" y="1247005"/>
            <a:ext cx="3336600" cy="3586500"/>
          </a:xfrm>
          <a:prstGeom prst="rect">
            <a:avLst/>
          </a:prstGeom>
          <a:noFill/>
          <a:ln>
            <a:noFill/>
          </a:ln>
        </p:spPr>
        <p:txBody>
          <a:bodyPr anchorCtr="0" anchor="t" bIns="91425" lIns="91425" spcFirstLastPara="1" rIns="91425" wrap="square" tIns="91425">
            <a:spAutoFit/>
          </a:bodyPr>
          <a:lstStyle/>
          <a:p>
            <a:pPr indent="0" lvl="0" marL="0" rtl="0" algn="r">
              <a:lnSpc>
                <a:spcPct val="150000"/>
              </a:lnSpc>
              <a:spcBef>
                <a:spcPts val="0"/>
              </a:spcBef>
              <a:spcAft>
                <a:spcPts val="0"/>
              </a:spcAft>
              <a:buNone/>
            </a:pPr>
            <a:r>
              <a:rPr b="1" lang="en" sz="1700">
                <a:solidFill>
                  <a:schemeClr val="dk1"/>
                </a:solidFill>
              </a:rPr>
              <a:t>     Veins - Feb 2023</a:t>
            </a:r>
            <a:endParaRPr b="1" sz="1700">
              <a:solidFill>
                <a:schemeClr val="dk1"/>
              </a:solidFill>
            </a:endParaRPr>
          </a:p>
          <a:p>
            <a:pPr indent="0" lvl="0" marL="0" rtl="0" algn="r">
              <a:lnSpc>
                <a:spcPct val="150000"/>
              </a:lnSpc>
              <a:spcBef>
                <a:spcPts val="0"/>
              </a:spcBef>
              <a:spcAft>
                <a:spcPts val="0"/>
              </a:spcAft>
              <a:buNone/>
            </a:pPr>
            <a:r>
              <a:rPr b="1" lang="en" sz="1700">
                <a:solidFill>
                  <a:srgbClr val="31538F"/>
                </a:solidFill>
              </a:rPr>
              <a:t>Testes/Semen - March 2023</a:t>
            </a:r>
            <a:endParaRPr b="1" sz="1700">
              <a:solidFill>
                <a:srgbClr val="31538F"/>
              </a:solidFill>
            </a:endParaRPr>
          </a:p>
          <a:p>
            <a:pPr indent="0" lvl="0" marL="0" rtl="0" algn="r">
              <a:lnSpc>
                <a:spcPct val="150000"/>
              </a:lnSpc>
              <a:spcBef>
                <a:spcPts val="0"/>
              </a:spcBef>
              <a:spcAft>
                <a:spcPts val="0"/>
              </a:spcAft>
              <a:buNone/>
            </a:pPr>
            <a:r>
              <a:rPr b="1" lang="en" sz="1700">
                <a:solidFill>
                  <a:schemeClr val="dk1"/>
                </a:solidFill>
              </a:rPr>
              <a:t>Heart Tissue - Aug 2023</a:t>
            </a:r>
            <a:endParaRPr b="1" sz="1700">
              <a:solidFill>
                <a:schemeClr val="dk1"/>
              </a:solidFill>
            </a:endParaRPr>
          </a:p>
          <a:p>
            <a:pPr indent="0" lvl="0" marL="0" rtl="0" algn="r">
              <a:lnSpc>
                <a:spcPct val="150000"/>
              </a:lnSpc>
              <a:spcBef>
                <a:spcPts val="0"/>
              </a:spcBef>
              <a:spcAft>
                <a:spcPts val="0"/>
              </a:spcAft>
              <a:buNone/>
            </a:pPr>
            <a:r>
              <a:rPr b="1" lang="en" sz="1700">
                <a:solidFill>
                  <a:srgbClr val="31538F"/>
                </a:solidFill>
              </a:rPr>
              <a:t>Kidney - Feb 2024</a:t>
            </a:r>
            <a:endParaRPr b="1" sz="1700">
              <a:solidFill>
                <a:srgbClr val="31538F"/>
              </a:solidFill>
            </a:endParaRPr>
          </a:p>
          <a:p>
            <a:pPr indent="0" lvl="0" marL="0" rtl="0" algn="r">
              <a:lnSpc>
                <a:spcPct val="150000"/>
              </a:lnSpc>
              <a:spcBef>
                <a:spcPts val="0"/>
              </a:spcBef>
              <a:spcAft>
                <a:spcPts val="0"/>
              </a:spcAft>
              <a:buNone/>
            </a:pPr>
            <a:r>
              <a:rPr b="1" lang="en" sz="1700">
                <a:solidFill>
                  <a:schemeClr val="dk1"/>
                </a:solidFill>
              </a:rPr>
              <a:t>Carotid plaque - March 2024</a:t>
            </a:r>
            <a:endParaRPr b="1" sz="1700">
              <a:solidFill>
                <a:schemeClr val="dk1"/>
              </a:solidFill>
            </a:endParaRPr>
          </a:p>
          <a:p>
            <a:pPr indent="0" lvl="0" marL="0" rtl="0" algn="r">
              <a:lnSpc>
                <a:spcPct val="150000"/>
              </a:lnSpc>
              <a:spcBef>
                <a:spcPts val="0"/>
              </a:spcBef>
              <a:spcAft>
                <a:spcPts val="0"/>
              </a:spcAft>
              <a:buNone/>
            </a:pPr>
            <a:r>
              <a:rPr b="1" lang="en" sz="1700">
                <a:solidFill>
                  <a:srgbClr val="31538F"/>
                </a:solidFill>
              </a:rPr>
              <a:t>Brain - May 2024</a:t>
            </a:r>
            <a:endParaRPr b="1" sz="1700">
              <a:solidFill>
                <a:srgbClr val="31538F"/>
              </a:solidFill>
            </a:endParaRPr>
          </a:p>
          <a:p>
            <a:pPr indent="0" lvl="0" marL="0" rtl="0" algn="r">
              <a:lnSpc>
                <a:spcPct val="150000"/>
              </a:lnSpc>
              <a:spcBef>
                <a:spcPts val="0"/>
              </a:spcBef>
              <a:spcAft>
                <a:spcPts val="0"/>
              </a:spcAft>
              <a:buNone/>
            </a:pPr>
            <a:r>
              <a:rPr b="1" lang="en" sz="1700">
                <a:solidFill>
                  <a:schemeClr val="dk1"/>
                </a:solidFill>
              </a:rPr>
              <a:t>Olfactory Bulb - Sept 2024</a:t>
            </a:r>
            <a:endParaRPr b="1" sz="1700">
              <a:solidFill>
                <a:schemeClr val="dk1"/>
              </a:solidFill>
            </a:endParaRPr>
          </a:p>
          <a:p>
            <a:pPr indent="0" lvl="0" marL="0" rtl="0" algn="r">
              <a:lnSpc>
                <a:spcPct val="150000"/>
              </a:lnSpc>
              <a:spcBef>
                <a:spcPts val="0"/>
              </a:spcBef>
              <a:spcAft>
                <a:spcPts val="0"/>
              </a:spcAft>
              <a:buNone/>
            </a:pPr>
            <a:r>
              <a:rPr b="1" lang="en" sz="1700">
                <a:solidFill>
                  <a:srgbClr val="0B5394"/>
                </a:solidFill>
              </a:rPr>
              <a:t>Bone - Nov 2024</a:t>
            </a:r>
            <a:endParaRPr b="1" sz="1700">
              <a:solidFill>
                <a:srgbClr val="0B5394"/>
              </a:solidFill>
            </a:endParaRPr>
          </a:p>
          <a:p>
            <a:pPr indent="0" lvl="0" marL="0" rtl="0" algn="r">
              <a:lnSpc>
                <a:spcPct val="150000"/>
              </a:lnSpc>
              <a:spcBef>
                <a:spcPts val="0"/>
              </a:spcBef>
              <a:spcAft>
                <a:spcPts val="0"/>
              </a:spcAft>
              <a:buNone/>
            </a:pPr>
            <a:r>
              <a:rPr b="1" lang="en" sz="1700">
                <a:solidFill>
                  <a:schemeClr val="dk1"/>
                </a:solidFill>
              </a:rPr>
              <a:t>Follicular Fluid - Feb 2025</a:t>
            </a:r>
            <a:endParaRPr b="1" sz="1700">
              <a:solidFill>
                <a:schemeClr val="dk1"/>
              </a:solidFill>
            </a:endParaRPr>
          </a:p>
        </p:txBody>
      </p:sp>
      <p:pic>
        <p:nvPicPr>
          <p:cNvPr id="779" name="Google Shape;779;p145" title="P-SNAP_logo_color_horizontal-XL.png"/>
          <p:cNvPicPr preferRelativeResize="0"/>
          <p:nvPr/>
        </p:nvPicPr>
        <p:blipFill rotWithShape="1">
          <a:blip r:embed="rId4">
            <a:alphaModFix/>
          </a:blip>
          <a:srcRect b="0" l="0" r="71012" t="0"/>
          <a:stretch/>
        </p:blipFill>
        <p:spPr>
          <a:xfrm>
            <a:off x="4103605" y="4561125"/>
            <a:ext cx="484844" cy="561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5">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5">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5">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5">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8">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8">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8">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613" name="Shape 613"/>
        <p:cNvGrpSpPr/>
        <p:nvPr/>
      </p:nvGrpSpPr>
      <p:grpSpPr>
        <a:xfrm>
          <a:off x="0" y="0"/>
          <a:ext cx="0" cy="0"/>
          <a:chOff x="0" y="0"/>
          <a:chExt cx="0" cy="0"/>
        </a:xfrm>
      </p:grpSpPr>
      <p:sp>
        <p:nvSpPr>
          <p:cNvPr id="614" name="Google Shape;614;p128"/>
          <p:cNvSpPr txBox="1"/>
          <p:nvPr/>
        </p:nvSpPr>
        <p:spPr>
          <a:xfrm>
            <a:off x="975406" y="938100"/>
            <a:ext cx="7796400" cy="738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1" i="0" lang="en" sz="4200" u="none" cap="none" strike="noStrike">
                <a:solidFill>
                  <a:srgbClr val="002060"/>
                </a:solidFill>
                <a:latin typeface="Montserrat"/>
                <a:ea typeface="Montserrat"/>
                <a:cs typeface="Montserrat"/>
                <a:sym typeface="Montserrat"/>
              </a:rPr>
              <a:t>History is not inevitable.</a:t>
            </a:r>
            <a:endParaRPr b="0" i="0" sz="800" u="none" cap="none" strike="noStrike">
              <a:solidFill>
                <a:srgbClr val="000000"/>
              </a:solidFill>
              <a:latin typeface="Montserrat"/>
              <a:ea typeface="Montserrat"/>
              <a:cs typeface="Montserrat"/>
              <a:sym typeface="Montserrat"/>
            </a:endParaRPr>
          </a:p>
        </p:txBody>
      </p:sp>
      <p:sp>
        <p:nvSpPr>
          <p:cNvPr id="615" name="Google Shape;615;p128"/>
          <p:cNvSpPr txBox="1"/>
          <p:nvPr/>
        </p:nvSpPr>
        <p:spPr>
          <a:xfrm>
            <a:off x="3668570" y="2305266"/>
            <a:ext cx="4939500" cy="1662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1" i="0" lang="en" sz="3400" u="none" cap="none" strike="noStrike">
                <a:solidFill>
                  <a:srgbClr val="002060"/>
                </a:solidFill>
                <a:latin typeface="Montserrat"/>
                <a:ea typeface="Montserrat"/>
                <a:cs typeface="Montserrat"/>
                <a:sym typeface="Montserrat"/>
              </a:rPr>
              <a:t>Problems that are not inevitable are solvable.</a:t>
            </a:r>
            <a:endParaRPr b="0" i="0" sz="3400" u="none" cap="none" strike="noStrike">
              <a:solidFill>
                <a:srgbClr val="000000"/>
              </a:solidFill>
              <a:latin typeface="Montserrat"/>
              <a:ea typeface="Montserrat"/>
              <a:cs typeface="Montserrat"/>
              <a:sym typeface="Montserrat"/>
            </a:endParaRPr>
          </a:p>
        </p:txBody>
      </p:sp>
      <p:pic>
        <p:nvPicPr>
          <p:cNvPr id="616" name="Google Shape;616;p128"/>
          <p:cNvPicPr preferRelativeResize="0"/>
          <p:nvPr/>
        </p:nvPicPr>
        <p:blipFill rotWithShape="1">
          <a:blip r:embed="rId3">
            <a:alphaModFix/>
          </a:blip>
          <a:srcRect b="0" l="0" r="0" t="0"/>
          <a:stretch/>
        </p:blipFill>
        <p:spPr>
          <a:xfrm>
            <a:off x="438138" y="2215012"/>
            <a:ext cx="3011420" cy="2140389"/>
          </a:xfrm>
          <a:prstGeom prst="rect">
            <a:avLst/>
          </a:prstGeom>
          <a:noFill/>
          <a:ln>
            <a:noFill/>
          </a:ln>
        </p:spPr>
      </p:pic>
      <p:pic>
        <p:nvPicPr>
          <p:cNvPr id="617" name="Google Shape;617;p128" title="P-SNAP_logo_color_horizontal-XL.png"/>
          <p:cNvPicPr preferRelativeResize="0"/>
          <p:nvPr/>
        </p:nvPicPr>
        <p:blipFill rotWithShape="1">
          <a:blip r:embed="rId4">
            <a:alphaModFix/>
          </a:blip>
          <a:srcRect b="0" l="0" r="71012" t="0"/>
          <a:stretch/>
        </p:blipFill>
        <p:spPr>
          <a:xfrm>
            <a:off x="8012575" y="4195300"/>
            <a:ext cx="689475" cy="799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pic>
        <p:nvPicPr>
          <p:cNvPr id="785" name="Google Shape;785;p146"/>
          <p:cNvPicPr preferRelativeResize="0"/>
          <p:nvPr/>
        </p:nvPicPr>
        <p:blipFill rotWithShape="1">
          <a:blip r:embed="rId3">
            <a:alphaModFix/>
          </a:blip>
          <a:srcRect b="0" l="0" r="0" t="0"/>
          <a:stretch/>
        </p:blipFill>
        <p:spPr>
          <a:xfrm>
            <a:off x="5349319" y="1045300"/>
            <a:ext cx="3451107" cy="2732493"/>
          </a:xfrm>
          <a:prstGeom prst="rect">
            <a:avLst/>
          </a:prstGeom>
          <a:noFill/>
          <a:ln>
            <a:noFill/>
          </a:ln>
        </p:spPr>
      </p:pic>
      <p:pic>
        <p:nvPicPr>
          <p:cNvPr id="786" name="Google Shape;786;p146"/>
          <p:cNvPicPr preferRelativeResize="0"/>
          <p:nvPr/>
        </p:nvPicPr>
        <p:blipFill rotWithShape="1">
          <a:blip r:embed="rId4">
            <a:alphaModFix/>
          </a:blip>
          <a:srcRect b="0" l="4983" r="6973" t="0"/>
          <a:stretch/>
        </p:blipFill>
        <p:spPr>
          <a:xfrm>
            <a:off x="313725" y="423263"/>
            <a:ext cx="4893470" cy="2164632"/>
          </a:xfrm>
          <a:prstGeom prst="rect">
            <a:avLst/>
          </a:prstGeom>
          <a:noFill/>
          <a:ln>
            <a:noFill/>
          </a:ln>
        </p:spPr>
      </p:pic>
      <p:pic>
        <p:nvPicPr>
          <p:cNvPr id="787" name="Google Shape;787;p146"/>
          <p:cNvPicPr preferRelativeResize="0"/>
          <p:nvPr/>
        </p:nvPicPr>
        <p:blipFill rotWithShape="1">
          <a:blip r:embed="rId5">
            <a:alphaModFix/>
          </a:blip>
          <a:srcRect b="0" l="0" r="0" t="0"/>
          <a:stretch/>
        </p:blipFill>
        <p:spPr>
          <a:xfrm>
            <a:off x="313719" y="2661707"/>
            <a:ext cx="2260988" cy="613369"/>
          </a:xfrm>
          <a:prstGeom prst="rect">
            <a:avLst/>
          </a:prstGeom>
          <a:noFill/>
          <a:ln>
            <a:noFill/>
          </a:ln>
        </p:spPr>
      </p:pic>
      <p:pic>
        <p:nvPicPr>
          <p:cNvPr id="788" name="Google Shape;788;p146"/>
          <p:cNvPicPr preferRelativeResize="0"/>
          <p:nvPr>
            <p:ph idx="4294967295" type="body"/>
          </p:nvPr>
        </p:nvPicPr>
        <p:blipFill rotWithShape="1">
          <a:blip r:embed="rId6">
            <a:alphaModFix/>
          </a:blip>
          <a:srcRect b="0" l="0" r="0" t="0"/>
          <a:stretch/>
        </p:blipFill>
        <p:spPr>
          <a:xfrm>
            <a:off x="1074881" y="3678155"/>
            <a:ext cx="3451200" cy="943800"/>
          </a:xfrm>
          <a:prstGeom prst="rect">
            <a:avLst/>
          </a:prstGeom>
          <a:noFill/>
          <a:ln cap="flat" cmpd="sng" w="9525">
            <a:solidFill>
              <a:schemeClr val="lt1"/>
            </a:solidFill>
            <a:prstDash val="solid"/>
            <a:round/>
            <a:headEnd len="sm" w="sm" type="none"/>
            <a:tailEnd len="sm" w="sm" type="none"/>
          </a:ln>
        </p:spPr>
      </p:pic>
      <p:pic>
        <p:nvPicPr>
          <p:cNvPr id="789" name="Google Shape;789;p146" title="P-SNAP_logo_color_horizontal-XL.png"/>
          <p:cNvPicPr preferRelativeResize="0"/>
          <p:nvPr/>
        </p:nvPicPr>
        <p:blipFill rotWithShape="1">
          <a:blip r:embed="rId7">
            <a:alphaModFix/>
          </a:blip>
          <a:srcRect b="0" l="0" r="71012" t="0"/>
          <a:stretch/>
        </p:blipFill>
        <p:spPr>
          <a:xfrm>
            <a:off x="8430751" y="4395775"/>
            <a:ext cx="529275" cy="6133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793" name="Shape 793"/>
        <p:cNvGrpSpPr/>
        <p:nvPr/>
      </p:nvGrpSpPr>
      <p:grpSpPr>
        <a:xfrm>
          <a:off x="0" y="0"/>
          <a:ext cx="0" cy="0"/>
          <a:chOff x="0" y="0"/>
          <a:chExt cx="0" cy="0"/>
        </a:xfrm>
      </p:grpSpPr>
      <p:pic>
        <p:nvPicPr>
          <p:cNvPr id="794" name="Google Shape;794;p147" title="Screenshot 2025-04-14 at 6.26.02 PM.png"/>
          <p:cNvPicPr preferRelativeResize="0"/>
          <p:nvPr/>
        </p:nvPicPr>
        <p:blipFill>
          <a:blip r:embed="rId3">
            <a:alphaModFix/>
          </a:blip>
          <a:stretch>
            <a:fillRect/>
          </a:stretch>
        </p:blipFill>
        <p:spPr>
          <a:xfrm>
            <a:off x="95350" y="299600"/>
            <a:ext cx="6372076" cy="4544299"/>
          </a:xfrm>
          <a:prstGeom prst="rect">
            <a:avLst/>
          </a:prstGeom>
          <a:noFill/>
          <a:ln>
            <a:noFill/>
          </a:ln>
        </p:spPr>
      </p:pic>
      <p:sp>
        <p:nvSpPr>
          <p:cNvPr id="795" name="Google Shape;795;p147"/>
          <p:cNvSpPr txBox="1"/>
          <p:nvPr/>
        </p:nvSpPr>
        <p:spPr>
          <a:xfrm>
            <a:off x="6608375" y="1474825"/>
            <a:ext cx="2352600" cy="124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0B5394"/>
                </a:solidFill>
              </a:rPr>
              <a:t>The Campen Lab</a:t>
            </a:r>
            <a:endParaRPr b="1" sz="1700">
              <a:solidFill>
                <a:srgbClr val="0B5394"/>
              </a:solidFill>
            </a:endParaRPr>
          </a:p>
        </p:txBody>
      </p:sp>
      <p:pic>
        <p:nvPicPr>
          <p:cNvPr id="796" name="Google Shape;796;p147" title="P-SNAP_logo_color_horizontal-XL.png"/>
          <p:cNvPicPr preferRelativeResize="0"/>
          <p:nvPr/>
        </p:nvPicPr>
        <p:blipFill rotWithShape="1">
          <a:blip r:embed="rId4">
            <a:alphaModFix/>
          </a:blip>
          <a:srcRect b="0" l="0" r="71012" t="0"/>
          <a:stretch/>
        </p:blipFill>
        <p:spPr>
          <a:xfrm>
            <a:off x="8430751" y="4395775"/>
            <a:ext cx="529275" cy="6133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148"/>
          <p:cNvSpPr txBox="1"/>
          <p:nvPr/>
        </p:nvSpPr>
        <p:spPr>
          <a:xfrm>
            <a:off x="272975" y="4284850"/>
            <a:ext cx="8195700" cy="79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rPr>
              <a:t>Shannon Osaka: Pyr GC/MS:  I</a:t>
            </a:r>
            <a:r>
              <a:rPr b="1" lang="en" sz="1200">
                <a:solidFill>
                  <a:schemeClr val="dk1"/>
                </a:solidFill>
              </a:rPr>
              <a:t>n the pyrolysis method, researchers burn the tissue, and then examine the resulting vapors for various chemicals. They can match the signature of plastic chemicals to the vapors they find.</a:t>
            </a:r>
            <a:endParaRPr b="1" sz="1200">
              <a:solidFill>
                <a:schemeClr val="dk1"/>
              </a:solidFill>
            </a:endParaRPr>
          </a:p>
        </p:txBody>
      </p:sp>
      <p:pic>
        <p:nvPicPr>
          <p:cNvPr id="802" name="Google Shape;802;p148"/>
          <p:cNvPicPr preferRelativeResize="0"/>
          <p:nvPr/>
        </p:nvPicPr>
        <p:blipFill>
          <a:blip r:embed="rId3">
            <a:alphaModFix/>
          </a:blip>
          <a:stretch>
            <a:fillRect/>
          </a:stretch>
        </p:blipFill>
        <p:spPr>
          <a:xfrm>
            <a:off x="5337725" y="1459800"/>
            <a:ext cx="3381375" cy="2514600"/>
          </a:xfrm>
          <a:prstGeom prst="rect">
            <a:avLst/>
          </a:prstGeom>
          <a:noFill/>
          <a:ln>
            <a:noFill/>
          </a:ln>
        </p:spPr>
      </p:pic>
      <p:pic>
        <p:nvPicPr>
          <p:cNvPr id="803" name="Google Shape;803;p148" title="Screenshot 2026-01-21 at 11.24.07 AM.png"/>
          <p:cNvPicPr preferRelativeResize="0"/>
          <p:nvPr/>
        </p:nvPicPr>
        <p:blipFill>
          <a:blip r:embed="rId4">
            <a:alphaModFix/>
          </a:blip>
          <a:stretch>
            <a:fillRect/>
          </a:stretch>
        </p:blipFill>
        <p:spPr>
          <a:xfrm>
            <a:off x="1920338" y="1718425"/>
            <a:ext cx="3085727" cy="1729700"/>
          </a:xfrm>
          <a:prstGeom prst="rect">
            <a:avLst/>
          </a:prstGeom>
          <a:noFill/>
          <a:ln>
            <a:noFill/>
          </a:ln>
        </p:spPr>
      </p:pic>
      <p:sp>
        <p:nvSpPr>
          <p:cNvPr id="804" name="Google Shape;804;p148"/>
          <p:cNvSpPr txBox="1"/>
          <p:nvPr/>
        </p:nvSpPr>
        <p:spPr>
          <a:xfrm>
            <a:off x="1954713" y="3519975"/>
            <a:ext cx="3051300" cy="51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chemeClr val="dk1"/>
                </a:solidFill>
              </a:rPr>
              <a:t>It will, however, dissolve metal, rock, glass, ceramic. So there’s that.”</a:t>
            </a:r>
            <a:endParaRPr sz="1000">
              <a:solidFill>
                <a:schemeClr val="dk1"/>
              </a:solidFill>
            </a:endParaRPr>
          </a:p>
        </p:txBody>
      </p:sp>
      <p:pic>
        <p:nvPicPr>
          <p:cNvPr id="805" name="Google Shape;805;p148"/>
          <p:cNvPicPr preferRelativeResize="0"/>
          <p:nvPr/>
        </p:nvPicPr>
        <p:blipFill rotWithShape="1">
          <a:blip r:embed="rId5">
            <a:alphaModFix/>
          </a:blip>
          <a:srcRect b="0" l="0" r="0" t="0"/>
          <a:stretch/>
        </p:blipFill>
        <p:spPr>
          <a:xfrm>
            <a:off x="424888" y="2103712"/>
            <a:ext cx="1053675" cy="1128924"/>
          </a:xfrm>
          <a:prstGeom prst="rect">
            <a:avLst/>
          </a:prstGeom>
          <a:noFill/>
          <a:ln>
            <a:noFill/>
          </a:ln>
        </p:spPr>
      </p:pic>
      <p:sp>
        <p:nvSpPr>
          <p:cNvPr id="806" name="Google Shape;806;p148"/>
          <p:cNvSpPr txBox="1"/>
          <p:nvPr/>
        </p:nvSpPr>
        <p:spPr>
          <a:xfrm>
            <a:off x="3119250" y="406675"/>
            <a:ext cx="29055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100">
                <a:solidFill>
                  <a:srgbClr val="073763"/>
                </a:solidFill>
                <a:highlight>
                  <a:srgbClr val="FFFFFF"/>
                </a:highlight>
                <a:latin typeface="Montserrat"/>
                <a:ea typeface="Montserrat"/>
                <a:cs typeface="Montserrat"/>
                <a:sym typeface="Montserrat"/>
              </a:rPr>
              <a:t>Pyr - GC/MS</a:t>
            </a:r>
            <a:endParaRPr b="1" sz="3200">
              <a:solidFill>
                <a:srgbClr val="073763"/>
              </a:solidFill>
              <a:latin typeface="Montserrat"/>
              <a:ea typeface="Montserrat"/>
              <a:cs typeface="Montserrat"/>
              <a:sym typeface="Montserrat"/>
            </a:endParaRPr>
          </a:p>
        </p:txBody>
      </p:sp>
      <p:pic>
        <p:nvPicPr>
          <p:cNvPr id="807" name="Google Shape;807;p148" title="P-SNAP_logo_color_horizontal-XL.png"/>
          <p:cNvPicPr preferRelativeResize="0"/>
          <p:nvPr/>
        </p:nvPicPr>
        <p:blipFill rotWithShape="1">
          <a:blip r:embed="rId6">
            <a:alphaModFix/>
          </a:blip>
          <a:srcRect b="0" l="0" r="71012" t="0"/>
          <a:stretch/>
        </p:blipFill>
        <p:spPr>
          <a:xfrm>
            <a:off x="8468709" y="4439750"/>
            <a:ext cx="491315" cy="5694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149"/>
          <p:cNvSpPr txBox="1"/>
          <p:nvPr/>
        </p:nvSpPr>
        <p:spPr>
          <a:xfrm>
            <a:off x="5065088" y="6053600"/>
            <a:ext cx="6735300" cy="354000"/>
          </a:xfrm>
          <a:prstGeom prst="rect">
            <a:avLst/>
          </a:prstGeom>
          <a:noFill/>
          <a:ln>
            <a:noFill/>
          </a:ln>
        </p:spPr>
        <p:txBody>
          <a:bodyPr anchorCtr="0" anchor="t" bIns="68575" lIns="68575" spcFirstLastPara="1" rIns="68575" wrap="square" tIns="68575">
            <a:spAutoFit/>
          </a:bodyPr>
          <a:lstStyle/>
          <a:p>
            <a:pPr indent="-254000" lvl="0" marL="342900" marR="0" rtl="0" algn="l">
              <a:lnSpc>
                <a:spcPct val="100000"/>
              </a:lnSpc>
              <a:spcBef>
                <a:spcPts val="0"/>
              </a:spcBef>
              <a:spcAft>
                <a:spcPts val="0"/>
              </a:spcAft>
              <a:buClr>
                <a:srgbClr val="FF0000"/>
              </a:buClr>
              <a:buSzPts val="1400"/>
              <a:buFont typeface="Calibri"/>
              <a:buChar char="●"/>
            </a:pPr>
            <a:r>
              <a:rPr b="0" i="0" lang="en" sz="1400" u="none" cap="none" strike="noStrike">
                <a:solidFill>
                  <a:srgbClr val="FF0000"/>
                </a:solidFill>
                <a:highlight>
                  <a:srgbClr val="FFFFFF"/>
                </a:highlight>
                <a:latin typeface="Calibri"/>
                <a:ea typeface="Calibri"/>
                <a:cs typeface="Calibri"/>
                <a:sym typeface="Calibri"/>
              </a:rPr>
              <a:t>“...total plastics mass concentration in brains increased over 50% in the past 8 years.”</a:t>
            </a:r>
            <a:endParaRPr b="0" i="0" sz="1400" u="none" cap="none" strike="noStrike">
              <a:solidFill>
                <a:srgbClr val="FF0000"/>
              </a:solidFill>
              <a:highlight>
                <a:srgbClr val="FFFFFF"/>
              </a:highlight>
              <a:latin typeface="Calibri"/>
              <a:ea typeface="Calibri"/>
              <a:cs typeface="Calibri"/>
              <a:sym typeface="Calibri"/>
            </a:endParaRPr>
          </a:p>
        </p:txBody>
      </p:sp>
      <p:pic>
        <p:nvPicPr>
          <p:cNvPr id="814" name="Google Shape;814;p149"/>
          <p:cNvPicPr preferRelativeResize="0"/>
          <p:nvPr/>
        </p:nvPicPr>
        <p:blipFill rotWithShape="1">
          <a:blip r:embed="rId3">
            <a:alphaModFix/>
          </a:blip>
          <a:srcRect b="0" l="0" r="0" t="0"/>
          <a:stretch/>
        </p:blipFill>
        <p:spPr>
          <a:xfrm>
            <a:off x="6703701" y="0"/>
            <a:ext cx="1264974" cy="1355314"/>
          </a:xfrm>
          <a:prstGeom prst="rect">
            <a:avLst/>
          </a:prstGeom>
          <a:noFill/>
          <a:ln>
            <a:noFill/>
          </a:ln>
        </p:spPr>
      </p:pic>
      <p:sp>
        <p:nvSpPr>
          <p:cNvPr id="815" name="Google Shape;815;p149"/>
          <p:cNvSpPr txBox="1"/>
          <p:nvPr/>
        </p:nvSpPr>
        <p:spPr>
          <a:xfrm>
            <a:off x="1038950" y="4215337"/>
            <a:ext cx="3331800" cy="569400"/>
          </a:xfrm>
          <a:prstGeom prst="rect">
            <a:avLst/>
          </a:prstGeom>
          <a:noFill/>
          <a:ln>
            <a:noFill/>
          </a:ln>
        </p:spPr>
        <p:txBody>
          <a:bodyPr anchorCtr="0" anchor="t" bIns="68575" lIns="68575" spcFirstLastPara="1" rIns="68575" wrap="square" tIns="68575">
            <a:spAutoFit/>
          </a:bodyPr>
          <a:lstStyle/>
          <a:p>
            <a:pPr indent="-254000" lvl="0" marL="342900" marR="0" rtl="0" algn="l">
              <a:lnSpc>
                <a:spcPct val="100000"/>
              </a:lnSpc>
              <a:spcBef>
                <a:spcPts val="0"/>
              </a:spcBef>
              <a:spcAft>
                <a:spcPts val="0"/>
              </a:spcAft>
              <a:buClr>
                <a:srgbClr val="FF0000"/>
              </a:buClr>
              <a:buSzPts val="1400"/>
              <a:buFont typeface="Calibri"/>
              <a:buChar char="●"/>
            </a:pPr>
            <a:r>
              <a:rPr b="0" i="0" lang="en" sz="1400" u="none" cap="none" strike="noStrike">
                <a:solidFill>
                  <a:srgbClr val="FF0000"/>
                </a:solidFill>
                <a:highlight>
                  <a:srgbClr val="FFFFFF"/>
                </a:highlight>
                <a:latin typeface="Calibri"/>
                <a:ea typeface="Calibri"/>
                <a:cs typeface="Calibri"/>
                <a:sym typeface="Calibri"/>
              </a:rPr>
              <a:t>“MNPs are </a:t>
            </a:r>
            <a:r>
              <a:rPr b="1" i="0" lang="en" sz="1400" u="none" cap="none" strike="noStrike">
                <a:solidFill>
                  <a:srgbClr val="FF0000"/>
                </a:solidFill>
                <a:highlight>
                  <a:srgbClr val="FFFFFF"/>
                </a:highlight>
                <a:latin typeface="Calibri"/>
                <a:ea typeface="Calibri"/>
                <a:cs typeface="Calibri"/>
                <a:sym typeface="Calibri"/>
              </a:rPr>
              <a:t>selectively accumulated </a:t>
            </a:r>
            <a:r>
              <a:rPr b="0" i="0" lang="en" sz="1400" u="none" cap="none" strike="noStrike">
                <a:solidFill>
                  <a:srgbClr val="FF0000"/>
                </a:solidFill>
                <a:highlight>
                  <a:srgbClr val="FFFFFF"/>
                </a:highlight>
                <a:latin typeface="Calibri"/>
                <a:ea typeface="Calibri"/>
                <a:cs typeface="Calibri"/>
                <a:sym typeface="Calibri"/>
              </a:rPr>
              <a:t>into the human brain.”</a:t>
            </a:r>
            <a:endParaRPr b="0" i="0" sz="1400" u="none" cap="none" strike="noStrike">
              <a:solidFill>
                <a:srgbClr val="FF0000"/>
              </a:solidFill>
              <a:latin typeface="Calibri"/>
              <a:ea typeface="Calibri"/>
              <a:cs typeface="Calibri"/>
              <a:sym typeface="Calibri"/>
            </a:endParaRPr>
          </a:p>
        </p:txBody>
      </p:sp>
      <p:sp>
        <p:nvSpPr>
          <p:cNvPr id="816" name="Google Shape;816;p149"/>
          <p:cNvSpPr txBox="1"/>
          <p:nvPr/>
        </p:nvSpPr>
        <p:spPr>
          <a:xfrm>
            <a:off x="4915025" y="3538475"/>
            <a:ext cx="3331800" cy="785100"/>
          </a:xfrm>
          <a:prstGeom prst="rect">
            <a:avLst/>
          </a:prstGeom>
          <a:noFill/>
          <a:ln>
            <a:noFill/>
          </a:ln>
        </p:spPr>
        <p:txBody>
          <a:bodyPr anchorCtr="0" anchor="t" bIns="68575" lIns="68575" spcFirstLastPara="1" rIns="68575" wrap="square" tIns="68575">
            <a:spAutoFit/>
          </a:bodyPr>
          <a:lstStyle/>
          <a:p>
            <a:pPr indent="-254000" lvl="0" marL="342900" marR="0" rtl="0" algn="l">
              <a:lnSpc>
                <a:spcPct val="100000"/>
              </a:lnSpc>
              <a:spcBef>
                <a:spcPts val="0"/>
              </a:spcBef>
              <a:spcAft>
                <a:spcPts val="0"/>
              </a:spcAft>
              <a:buClr>
                <a:srgbClr val="FF0000"/>
              </a:buClr>
              <a:buSzPts val="1400"/>
              <a:buFont typeface="Calibri"/>
              <a:buChar char="●"/>
            </a:pPr>
            <a:r>
              <a:rPr lang="en" sz="1400">
                <a:solidFill>
                  <a:srgbClr val="FF0000"/>
                </a:solidFill>
                <a:highlight>
                  <a:srgbClr val="FFFFFF"/>
                </a:highlight>
                <a:latin typeface="Calibri"/>
                <a:ea typeface="Calibri"/>
                <a:cs typeface="Calibri"/>
                <a:sym typeface="Calibri"/>
              </a:rPr>
              <a:t>The brains of people with a history of alzheimer’s or dementia contained 5-10x  more plastic </a:t>
            </a:r>
            <a:endParaRPr b="0" i="0" sz="1400" u="none" cap="none" strike="noStrike">
              <a:solidFill>
                <a:srgbClr val="FF0000"/>
              </a:solidFill>
              <a:latin typeface="Calibri"/>
              <a:ea typeface="Calibri"/>
              <a:cs typeface="Calibri"/>
              <a:sym typeface="Calibri"/>
            </a:endParaRPr>
          </a:p>
        </p:txBody>
      </p:sp>
      <p:pic>
        <p:nvPicPr>
          <p:cNvPr id="817" name="Google Shape;817;p149"/>
          <p:cNvPicPr preferRelativeResize="0"/>
          <p:nvPr/>
        </p:nvPicPr>
        <p:blipFill rotWithShape="1">
          <a:blip r:embed="rId4">
            <a:alphaModFix/>
          </a:blip>
          <a:srcRect b="37492" l="0" r="0" t="0"/>
          <a:stretch/>
        </p:blipFill>
        <p:spPr>
          <a:xfrm>
            <a:off x="2322325" y="-12"/>
            <a:ext cx="4252050" cy="1298701"/>
          </a:xfrm>
          <a:prstGeom prst="rect">
            <a:avLst/>
          </a:prstGeom>
          <a:noFill/>
          <a:ln>
            <a:noFill/>
          </a:ln>
        </p:spPr>
      </p:pic>
      <p:pic>
        <p:nvPicPr>
          <p:cNvPr id="818" name="Google Shape;818;p149" title="P-SNAP_logo_color_horizontal-XL.png"/>
          <p:cNvPicPr preferRelativeResize="0"/>
          <p:nvPr/>
        </p:nvPicPr>
        <p:blipFill rotWithShape="1">
          <a:blip r:embed="rId5">
            <a:alphaModFix/>
          </a:blip>
          <a:srcRect b="0" l="0" r="71012" t="0"/>
          <a:stretch/>
        </p:blipFill>
        <p:spPr>
          <a:xfrm>
            <a:off x="8468709" y="4439750"/>
            <a:ext cx="491315" cy="569401"/>
          </a:xfrm>
          <a:prstGeom prst="rect">
            <a:avLst/>
          </a:prstGeom>
          <a:noFill/>
          <a:ln>
            <a:noFill/>
          </a:ln>
        </p:spPr>
      </p:pic>
      <p:pic>
        <p:nvPicPr>
          <p:cNvPr id="819" name="Google Shape;819;p149" title="Screenshot 2026-01-21 at 11.26.57 AM.png"/>
          <p:cNvPicPr preferRelativeResize="0"/>
          <p:nvPr/>
        </p:nvPicPr>
        <p:blipFill>
          <a:blip r:embed="rId6">
            <a:alphaModFix/>
          </a:blip>
          <a:stretch>
            <a:fillRect/>
          </a:stretch>
        </p:blipFill>
        <p:spPr>
          <a:xfrm>
            <a:off x="1469600" y="1356175"/>
            <a:ext cx="2381700" cy="2896056"/>
          </a:xfrm>
          <a:prstGeom prst="rect">
            <a:avLst/>
          </a:prstGeom>
          <a:noFill/>
          <a:ln>
            <a:noFill/>
          </a:ln>
        </p:spPr>
      </p:pic>
      <p:pic>
        <p:nvPicPr>
          <p:cNvPr id="820" name="Google Shape;820;p149" title="Screenshot 2026-01-21 at 11.34.47 AM.png"/>
          <p:cNvPicPr preferRelativeResize="0"/>
          <p:nvPr/>
        </p:nvPicPr>
        <p:blipFill>
          <a:blip r:embed="rId7">
            <a:alphaModFix/>
          </a:blip>
          <a:stretch>
            <a:fillRect/>
          </a:stretch>
        </p:blipFill>
        <p:spPr>
          <a:xfrm>
            <a:off x="4794175" y="1842263"/>
            <a:ext cx="3331900" cy="1610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pic>
        <p:nvPicPr>
          <p:cNvPr id="825" name="Google Shape;825;p150"/>
          <p:cNvPicPr preferRelativeResize="0"/>
          <p:nvPr/>
        </p:nvPicPr>
        <p:blipFill>
          <a:blip r:embed="rId3">
            <a:alphaModFix/>
          </a:blip>
          <a:stretch>
            <a:fillRect/>
          </a:stretch>
        </p:blipFill>
        <p:spPr>
          <a:xfrm>
            <a:off x="5031800" y="810900"/>
            <a:ext cx="3762301" cy="3996967"/>
          </a:xfrm>
          <a:prstGeom prst="rect">
            <a:avLst/>
          </a:prstGeom>
          <a:noFill/>
          <a:ln>
            <a:noFill/>
          </a:ln>
        </p:spPr>
      </p:pic>
      <p:sp>
        <p:nvSpPr>
          <p:cNvPr id="826" name="Google Shape;826;p150"/>
          <p:cNvSpPr txBox="1"/>
          <p:nvPr/>
        </p:nvSpPr>
        <p:spPr>
          <a:xfrm>
            <a:off x="5807875" y="382825"/>
            <a:ext cx="2195700" cy="71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0B5394"/>
                </a:solidFill>
              </a:rPr>
              <a:t>“Toxic Debt”</a:t>
            </a:r>
            <a:endParaRPr b="1" sz="2400">
              <a:solidFill>
                <a:srgbClr val="0B5394"/>
              </a:solidFill>
            </a:endParaRPr>
          </a:p>
        </p:txBody>
      </p:sp>
      <p:sp>
        <p:nvSpPr>
          <p:cNvPr id="827" name="Google Shape;827;p150"/>
          <p:cNvSpPr txBox="1"/>
          <p:nvPr/>
        </p:nvSpPr>
        <p:spPr>
          <a:xfrm>
            <a:off x="5807882" y="4764413"/>
            <a:ext cx="30000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6B7280"/>
                </a:solidFill>
                <a:highlight>
                  <a:srgbClr val="FFFFFF"/>
                </a:highlight>
              </a:rPr>
              <a:t>(Raubenheimer, </a:t>
            </a:r>
            <a:r>
              <a:rPr i="1" lang="en" sz="600" u="sng">
                <a:solidFill>
                  <a:srgbClr val="005689"/>
                </a:solidFill>
                <a:highlight>
                  <a:srgbClr val="FFFFFF"/>
                </a:highlight>
                <a:hlinkClick r:id="rId4">
                  <a:extLst>
                    <a:ext uri="{A12FA001-AC4F-418D-AE19-62706E023703}">
                      <ahyp:hlinkClr val="tx"/>
                    </a:ext>
                  </a:extLst>
                </a:hlinkClick>
              </a:rPr>
              <a:t>Chemistry International</a:t>
            </a:r>
            <a:r>
              <a:rPr i="1" lang="en" sz="600">
                <a:solidFill>
                  <a:srgbClr val="6B7280"/>
                </a:solidFill>
                <a:highlight>
                  <a:srgbClr val="FFFFFF"/>
                </a:highlight>
              </a:rPr>
              <a:t>,</a:t>
            </a:r>
            <a:r>
              <a:rPr lang="en" sz="600">
                <a:solidFill>
                  <a:srgbClr val="6B7280"/>
                </a:solidFill>
                <a:highlight>
                  <a:srgbClr val="FFFFFF"/>
                </a:highlight>
              </a:rPr>
              <a:t> 2025)</a:t>
            </a:r>
            <a:endParaRPr sz="1000"/>
          </a:p>
        </p:txBody>
      </p:sp>
      <p:pic>
        <p:nvPicPr>
          <p:cNvPr id="828" name="Google Shape;828;p150" title="Screenshot 2026-01-21 at 11.01.14 AM.png"/>
          <p:cNvPicPr preferRelativeResize="0"/>
          <p:nvPr/>
        </p:nvPicPr>
        <p:blipFill>
          <a:blip r:embed="rId5">
            <a:alphaModFix/>
          </a:blip>
          <a:stretch>
            <a:fillRect/>
          </a:stretch>
        </p:blipFill>
        <p:spPr>
          <a:xfrm>
            <a:off x="187125" y="1427300"/>
            <a:ext cx="4844684" cy="3051075"/>
          </a:xfrm>
          <a:prstGeom prst="rect">
            <a:avLst/>
          </a:prstGeom>
          <a:noFill/>
          <a:ln>
            <a:noFill/>
          </a:ln>
        </p:spPr>
      </p:pic>
      <p:sp>
        <p:nvSpPr>
          <p:cNvPr id="829" name="Google Shape;829;p150"/>
          <p:cNvSpPr txBox="1"/>
          <p:nvPr/>
        </p:nvSpPr>
        <p:spPr>
          <a:xfrm>
            <a:off x="473770" y="382825"/>
            <a:ext cx="3762300" cy="877500"/>
          </a:xfrm>
          <a:prstGeom prst="rect">
            <a:avLst/>
          </a:prstGeom>
          <a:noFill/>
          <a:ln>
            <a:noFill/>
          </a:ln>
        </p:spPr>
        <p:txBody>
          <a:bodyPr anchorCtr="0" anchor="t" bIns="68575" lIns="68575" spcFirstLastPara="1" rIns="68575" wrap="square" tIns="68575">
            <a:spAutoFit/>
          </a:bodyPr>
          <a:lstStyle/>
          <a:p>
            <a:pPr indent="-266700" lvl="0" marL="342900" marR="0" rtl="0" algn="l">
              <a:lnSpc>
                <a:spcPct val="100000"/>
              </a:lnSpc>
              <a:spcBef>
                <a:spcPts val="0"/>
              </a:spcBef>
              <a:spcAft>
                <a:spcPts val="0"/>
              </a:spcAft>
              <a:buClr>
                <a:srgbClr val="FF0000"/>
              </a:buClr>
              <a:buSzPts val="1600"/>
              <a:buFont typeface="Calibri"/>
              <a:buChar char="●"/>
            </a:pPr>
            <a:r>
              <a:rPr b="0" i="0" lang="en" sz="1600" u="none" cap="none" strike="noStrike">
                <a:solidFill>
                  <a:srgbClr val="FF0000"/>
                </a:solidFill>
                <a:highlight>
                  <a:srgbClr val="FFFFFF"/>
                </a:highlight>
                <a:latin typeface="Calibri"/>
                <a:ea typeface="Calibri"/>
                <a:cs typeface="Calibri"/>
                <a:sym typeface="Calibri"/>
              </a:rPr>
              <a:t>“...total plastics mass concentration in brains increased over 50% in the past 8 years.”</a:t>
            </a:r>
            <a:endParaRPr b="0" i="0" sz="1600" u="none" cap="none" strike="noStrike">
              <a:solidFill>
                <a:srgbClr val="FF0000"/>
              </a:solidFill>
              <a:highlight>
                <a:srgbClr val="FFFFFF"/>
              </a:highlight>
              <a:latin typeface="Calibri"/>
              <a:ea typeface="Calibri"/>
              <a:cs typeface="Calibri"/>
              <a:sym typeface="Calibri"/>
            </a:endParaRPr>
          </a:p>
        </p:txBody>
      </p:sp>
      <p:pic>
        <p:nvPicPr>
          <p:cNvPr id="830" name="Google Shape;830;p150" title="P-SNAP_logo_color_horizontal-XL.png"/>
          <p:cNvPicPr preferRelativeResize="0"/>
          <p:nvPr/>
        </p:nvPicPr>
        <p:blipFill rotWithShape="1">
          <a:blip r:embed="rId6">
            <a:alphaModFix/>
          </a:blip>
          <a:srcRect b="0" l="0" r="71012" t="0"/>
          <a:stretch/>
        </p:blipFill>
        <p:spPr>
          <a:xfrm>
            <a:off x="127425" y="4645375"/>
            <a:ext cx="444375" cy="514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2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834" name="Shape 834"/>
        <p:cNvGrpSpPr/>
        <p:nvPr/>
      </p:nvGrpSpPr>
      <p:grpSpPr>
        <a:xfrm>
          <a:off x="0" y="0"/>
          <a:ext cx="0" cy="0"/>
          <a:chOff x="0" y="0"/>
          <a:chExt cx="0" cy="0"/>
        </a:xfrm>
      </p:grpSpPr>
      <p:pic>
        <p:nvPicPr>
          <p:cNvPr id="835" name="Google Shape;835;p151" title="P-SNAP_logo_color_horizontal-XL.png"/>
          <p:cNvPicPr preferRelativeResize="0"/>
          <p:nvPr/>
        </p:nvPicPr>
        <p:blipFill rotWithShape="1">
          <a:blip r:embed="rId3">
            <a:alphaModFix/>
          </a:blip>
          <a:srcRect b="0" l="0" r="71012" t="0"/>
          <a:stretch/>
        </p:blipFill>
        <p:spPr>
          <a:xfrm>
            <a:off x="8430751" y="4395775"/>
            <a:ext cx="529275" cy="613374"/>
          </a:xfrm>
          <a:prstGeom prst="rect">
            <a:avLst/>
          </a:prstGeom>
          <a:noFill/>
          <a:ln>
            <a:noFill/>
          </a:ln>
        </p:spPr>
      </p:pic>
      <p:pic>
        <p:nvPicPr>
          <p:cNvPr id="836" name="Google Shape;836;p151" title="IMG_2074.jpeg"/>
          <p:cNvPicPr preferRelativeResize="0"/>
          <p:nvPr/>
        </p:nvPicPr>
        <p:blipFill>
          <a:blip r:embed="rId4">
            <a:alphaModFix/>
          </a:blip>
          <a:stretch>
            <a:fillRect/>
          </a:stretch>
        </p:blipFill>
        <p:spPr>
          <a:xfrm>
            <a:off x="2706050" y="0"/>
            <a:ext cx="3857626" cy="51435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840" name="Shape 840"/>
        <p:cNvGrpSpPr/>
        <p:nvPr/>
      </p:nvGrpSpPr>
      <p:grpSpPr>
        <a:xfrm>
          <a:off x="0" y="0"/>
          <a:ext cx="0" cy="0"/>
          <a:chOff x="0" y="0"/>
          <a:chExt cx="0" cy="0"/>
        </a:xfrm>
      </p:grpSpPr>
      <p:pic>
        <p:nvPicPr>
          <p:cNvPr id="841" name="Google Shape;841;p152" title="P-SNAP_logo_color_horizontal-XL.png"/>
          <p:cNvPicPr preferRelativeResize="0"/>
          <p:nvPr/>
        </p:nvPicPr>
        <p:blipFill rotWithShape="1">
          <a:blip r:embed="rId3">
            <a:alphaModFix/>
          </a:blip>
          <a:srcRect b="0" l="0" r="71012" t="0"/>
          <a:stretch/>
        </p:blipFill>
        <p:spPr>
          <a:xfrm>
            <a:off x="8502482" y="4410093"/>
            <a:ext cx="467651" cy="541975"/>
          </a:xfrm>
          <a:prstGeom prst="rect">
            <a:avLst/>
          </a:prstGeom>
          <a:noFill/>
          <a:ln>
            <a:noFill/>
          </a:ln>
        </p:spPr>
      </p:pic>
      <p:pic>
        <p:nvPicPr>
          <p:cNvPr id="842" name="Google Shape;842;p152" title="Screenshot 2026-01-16 at 11.03.31 AM.png"/>
          <p:cNvPicPr preferRelativeResize="0"/>
          <p:nvPr/>
        </p:nvPicPr>
        <p:blipFill>
          <a:blip r:embed="rId4">
            <a:alphaModFix/>
          </a:blip>
          <a:stretch>
            <a:fillRect/>
          </a:stretch>
        </p:blipFill>
        <p:spPr>
          <a:xfrm>
            <a:off x="360404" y="1219734"/>
            <a:ext cx="4236125" cy="3127341"/>
          </a:xfrm>
          <a:prstGeom prst="rect">
            <a:avLst/>
          </a:prstGeom>
          <a:noFill/>
          <a:ln>
            <a:noFill/>
          </a:ln>
        </p:spPr>
      </p:pic>
      <p:sp>
        <p:nvSpPr>
          <p:cNvPr id="843" name="Google Shape;843;p152"/>
          <p:cNvSpPr txBox="1"/>
          <p:nvPr>
            <p:ph type="title"/>
          </p:nvPr>
        </p:nvSpPr>
        <p:spPr>
          <a:xfrm>
            <a:off x="413491" y="388900"/>
            <a:ext cx="4033200" cy="453600"/>
          </a:xfrm>
          <a:prstGeom prst="rect">
            <a:avLst/>
          </a:prstGeom>
        </p:spPr>
        <p:txBody>
          <a:bodyPr anchorCtr="0" anchor="t" bIns="72375" lIns="72375" spcFirstLastPara="1" rIns="72375" wrap="square" tIns="72375">
            <a:noAutofit/>
          </a:bodyPr>
          <a:lstStyle/>
          <a:p>
            <a:pPr indent="0" lvl="0" marL="0" rtl="0" algn="ctr">
              <a:spcBef>
                <a:spcPts val="0"/>
              </a:spcBef>
              <a:spcAft>
                <a:spcPts val="0"/>
              </a:spcAft>
              <a:buClr>
                <a:schemeClr val="dk1"/>
              </a:buClr>
              <a:buSzPts val="871"/>
              <a:buFont typeface="Arial"/>
              <a:buNone/>
            </a:pPr>
            <a:r>
              <a:rPr b="1" lang="en" sz="2328">
                <a:solidFill>
                  <a:srgbClr val="073763"/>
                </a:solidFill>
                <a:latin typeface="Montserrat"/>
                <a:ea typeface="Montserrat"/>
                <a:cs typeface="Montserrat"/>
                <a:sym typeface="Montserrat"/>
              </a:rPr>
              <a:t>The Guardian</a:t>
            </a:r>
            <a:endParaRPr b="1" sz="1546">
              <a:solidFill>
                <a:srgbClr val="073763"/>
              </a:solidFill>
              <a:latin typeface="Montserrat"/>
              <a:ea typeface="Montserrat"/>
              <a:cs typeface="Montserrat"/>
              <a:sym typeface="Montserrat"/>
            </a:endParaRPr>
          </a:p>
        </p:txBody>
      </p:sp>
      <p:pic>
        <p:nvPicPr>
          <p:cNvPr id="844" name="Google Shape;844;p152" title="Screenshot 2026-01-16 at 11.03.31 AM.png"/>
          <p:cNvPicPr preferRelativeResize="0"/>
          <p:nvPr/>
        </p:nvPicPr>
        <p:blipFill rotWithShape="1">
          <a:blip r:embed="rId4">
            <a:alphaModFix/>
          </a:blip>
          <a:srcRect b="89267" l="16090" r="32632" t="0"/>
          <a:stretch/>
        </p:blipFill>
        <p:spPr>
          <a:xfrm>
            <a:off x="360404" y="909650"/>
            <a:ext cx="4236125" cy="654614"/>
          </a:xfrm>
          <a:prstGeom prst="rect">
            <a:avLst/>
          </a:prstGeom>
          <a:noFill/>
          <a:ln>
            <a:noFill/>
          </a:ln>
        </p:spPr>
      </p:pic>
      <p:sp>
        <p:nvSpPr>
          <p:cNvPr id="845" name="Google Shape;845;p152"/>
          <p:cNvSpPr txBox="1"/>
          <p:nvPr/>
        </p:nvSpPr>
        <p:spPr>
          <a:xfrm>
            <a:off x="1971679" y="4481900"/>
            <a:ext cx="916800" cy="288900"/>
          </a:xfrm>
          <a:prstGeom prst="rect">
            <a:avLst/>
          </a:prstGeom>
          <a:noFill/>
          <a:ln>
            <a:noFill/>
          </a:ln>
        </p:spPr>
        <p:txBody>
          <a:bodyPr anchorCtr="0" anchor="t" bIns="82400" lIns="82400" spcFirstLastPara="1" rIns="82400" wrap="square" tIns="82400">
            <a:noAutofit/>
          </a:bodyPr>
          <a:lstStyle/>
          <a:p>
            <a:pPr indent="0" lvl="0" marL="0" rtl="0" algn="l">
              <a:spcBef>
                <a:spcPts val="0"/>
              </a:spcBef>
              <a:spcAft>
                <a:spcPts val="0"/>
              </a:spcAft>
              <a:buNone/>
            </a:pPr>
            <a:r>
              <a:rPr b="1" lang="en" sz="1351">
                <a:solidFill>
                  <a:srgbClr val="073763"/>
                </a:solidFill>
              </a:rPr>
              <a:t>1/13/26</a:t>
            </a:r>
            <a:endParaRPr b="1" sz="1351">
              <a:solidFill>
                <a:srgbClr val="073763"/>
              </a:solidFill>
            </a:endParaRPr>
          </a:p>
        </p:txBody>
      </p:sp>
      <p:pic>
        <p:nvPicPr>
          <p:cNvPr id="846" name="Google Shape;846;p152" title="Screenshot 2026-01-16 at 11.19.04 AM.png"/>
          <p:cNvPicPr preferRelativeResize="0"/>
          <p:nvPr/>
        </p:nvPicPr>
        <p:blipFill>
          <a:blip r:embed="rId5">
            <a:alphaModFix/>
          </a:blip>
          <a:stretch>
            <a:fillRect/>
          </a:stretch>
        </p:blipFill>
        <p:spPr>
          <a:xfrm>
            <a:off x="5022292" y="867075"/>
            <a:ext cx="3634513" cy="3479999"/>
          </a:xfrm>
          <a:prstGeom prst="rect">
            <a:avLst/>
          </a:prstGeom>
          <a:noFill/>
          <a:ln>
            <a:noFill/>
          </a:ln>
        </p:spPr>
      </p:pic>
      <p:sp>
        <p:nvSpPr>
          <p:cNvPr id="847" name="Google Shape;847;p152"/>
          <p:cNvSpPr txBox="1"/>
          <p:nvPr/>
        </p:nvSpPr>
        <p:spPr>
          <a:xfrm>
            <a:off x="6539717" y="4481900"/>
            <a:ext cx="916800" cy="288900"/>
          </a:xfrm>
          <a:prstGeom prst="rect">
            <a:avLst/>
          </a:prstGeom>
          <a:noFill/>
          <a:ln>
            <a:noFill/>
          </a:ln>
        </p:spPr>
        <p:txBody>
          <a:bodyPr anchorCtr="0" anchor="t" bIns="82400" lIns="82400" spcFirstLastPara="1" rIns="82400" wrap="square" tIns="82400">
            <a:noAutofit/>
          </a:bodyPr>
          <a:lstStyle/>
          <a:p>
            <a:pPr indent="0" lvl="0" marL="0" rtl="0" algn="l">
              <a:spcBef>
                <a:spcPts val="0"/>
              </a:spcBef>
              <a:spcAft>
                <a:spcPts val="0"/>
              </a:spcAft>
              <a:buNone/>
            </a:pPr>
            <a:r>
              <a:rPr b="1" lang="en" sz="1351">
                <a:solidFill>
                  <a:srgbClr val="073763"/>
                </a:solidFill>
              </a:rPr>
              <a:t>1/14/26</a:t>
            </a:r>
            <a:endParaRPr b="1" sz="1351">
              <a:solidFill>
                <a:srgbClr val="073763"/>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pic>
        <p:nvPicPr>
          <p:cNvPr id="852" name="Google Shape;852;p153" title="Screenshot 2026-01-21 at 11.05.35 AM.png"/>
          <p:cNvPicPr preferRelativeResize="0"/>
          <p:nvPr/>
        </p:nvPicPr>
        <p:blipFill>
          <a:blip r:embed="rId3">
            <a:alphaModFix/>
          </a:blip>
          <a:stretch>
            <a:fillRect/>
          </a:stretch>
        </p:blipFill>
        <p:spPr>
          <a:xfrm>
            <a:off x="336825" y="685175"/>
            <a:ext cx="3480476" cy="3771850"/>
          </a:xfrm>
          <a:prstGeom prst="rect">
            <a:avLst/>
          </a:prstGeom>
          <a:noFill/>
          <a:ln>
            <a:noFill/>
          </a:ln>
        </p:spPr>
      </p:pic>
      <p:sp>
        <p:nvSpPr>
          <p:cNvPr id="853" name="Google Shape;853;p153"/>
          <p:cNvSpPr txBox="1"/>
          <p:nvPr/>
        </p:nvSpPr>
        <p:spPr>
          <a:xfrm>
            <a:off x="2100450" y="187575"/>
            <a:ext cx="5686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121212"/>
                </a:solidFill>
                <a:highlight>
                  <a:srgbClr val="FFFFFF"/>
                </a:highlight>
              </a:rPr>
              <a:t>“Fat is known to make false-positives for polyethylene.”</a:t>
            </a:r>
            <a:endParaRPr b="1" sz="1700"/>
          </a:p>
        </p:txBody>
      </p:sp>
      <p:pic>
        <p:nvPicPr>
          <p:cNvPr id="854" name="Google Shape;854;p153" title="Screenshot 2026-01-21 at 11.01.14 AM.png"/>
          <p:cNvPicPr preferRelativeResize="0"/>
          <p:nvPr/>
        </p:nvPicPr>
        <p:blipFill>
          <a:blip r:embed="rId4">
            <a:alphaModFix/>
          </a:blip>
          <a:stretch>
            <a:fillRect/>
          </a:stretch>
        </p:blipFill>
        <p:spPr>
          <a:xfrm>
            <a:off x="4316275" y="1201875"/>
            <a:ext cx="4029875" cy="2537925"/>
          </a:xfrm>
          <a:prstGeom prst="rect">
            <a:avLst/>
          </a:prstGeom>
          <a:noFill/>
          <a:ln>
            <a:noFill/>
          </a:ln>
        </p:spPr>
      </p:pic>
      <p:sp>
        <p:nvSpPr>
          <p:cNvPr id="855" name="Google Shape;855;p153"/>
          <p:cNvSpPr txBox="1"/>
          <p:nvPr/>
        </p:nvSpPr>
        <p:spPr>
          <a:xfrm>
            <a:off x="1229550" y="4457025"/>
            <a:ext cx="1567500" cy="52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073763"/>
                </a:solidFill>
              </a:rPr>
              <a:t>#NotallPE</a:t>
            </a:r>
            <a:endParaRPr sz="1800">
              <a:solidFill>
                <a:srgbClr val="073763"/>
              </a:solidFill>
            </a:endParaRPr>
          </a:p>
        </p:txBody>
      </p:sp>
      <p:sp>
        <p:nvSpPr>
          <p:cNvPr id="856" name="Google Shape;856;p153"/>
          <p:cNvSpPr txBox="1"/>
          <p:nvPr/>
        </p:nvSpPr>
        <p:spPr>
          <a:xfrm>
            <a:off x="4834975" y="3791550"/>
            <a:ext cx="3633900" cy="52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073763"/>
                </a:solidFill>
              </a:rPr>
              <a:t>Change is consistent over time.</a:t>
            </a:r>
            <a:endParaRPr sz="1800">
              <a:solidFill>
                <a:srgbClr val="073763"/>
              </a:solidFill>
            </a:endParaRPr>
          </a:p>
        </p:txBody>
      </p:sp>
      <p:pic>
        <p:nvPicPr>
          <p:cNvPr id="857" name="Google Shape;857;p153" title="P-SNAP_logo_color_horizontal-XL.png"/>
          <p:cNvPicPr preferRelativeResize="0"/>
          <p:nvPr/>
        </p:nvPicPr>
        <p:blipFill rotWithShape="1">
          <a:blip r:embed="rId5">
            <a:alphaModFix/>
          </a:blip>
          <a:srcRect b="0" l="0" r="71012" t="0"/>
          <a:stretch/>
        </p:blipFill>
        <p:spPr>
          <a:xfrm>
            <a:off x="8661800" y="4635475"/>
            <a:ext cx="371994" cy="4311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861" name="Shape 861"/>
        <p:cNvGrpSpPr/>
        <p:nvPr/>
      </p:nvGrpSpPr>
      <p:grpSpPr>
        <a:xfrm>
          <a:off x="0" y="0"/>
          <a:ext cx="0" cy="0"/>
          <a:chOff x="0" y="0"/>
          <a:chExt cx="0" cy="0"/>
        </a:xfrm>
      </p:grpSpPr>
      <p:graphicFrame>
        <p:nvGraphicFramePr>
          <p:cNvPr id="862" name="Google Shape;862;p154"/>
          <p:cNvGraphicFramePr/>
          <p:nvPr/>
        </p:nvGraphicFramePr>
        <p:xfrm>
          <a:off x="425375" y="1316150"/>
          <a:ext cx="3000000" cy="3000000"/>
        </p:xfrm>
        <a:graphic>
          <a:graphicData uri="http://schemas.openxmlformats.org/drawingml/2006/table">
            <a:tbl>
              <a:tblPr>
                <a:noFill/>
                <a:tableStyleId>{124E375C-C46B-49F9-AFCF-B2B6D156A40E}</a:tableStyleId>
              </a:tblPr>
              <a:tblGrid>
                <a:gridCol w="1514475"/>
                <a:gridCol w="4543425"/>
              </a:tblGrid>
              <a:tr h="190500">
                <a:tc>
                  <a:txBody>
                    <a:bodyPr/>
                    <a:lstStyle/>
                    <a:p>
                      <a:pPr indent="0" lvl="0" marL="0" rtl="0" algn="l">
                        <a:lnSpc>
                          <a:spcPct val="115000"/>
                        </a:lnSpc>
                        <a:spcBef>
                          <a:spcPts val="0"/>
                        </a:spcBef>
                        <a:spcAft>
                          <a:spcPts val="0"/>
                        </a:spcAft>
                        <a:buNone/>
                      </a:pPr>
                      <a:r>
                        <a:rPr b="1" lang="en" sz="1200"/>
                        <a:t>Tactic</a:t>
                      </a:r>
                      <a:endParaRPr b="1"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c>
                  <a:txBody>
                    <a:bodyPr/>
                    <a:lstStyle/>
                    <a:p>
                      <a:pPr indent="0" lvl="0" marL="0" rtl="0" algn="l">
                        <a:lnSpc>
                          <a:spcPct val="115000"/>
                        </a:lnSpc>
                        <a:spcBef>
                          <a:spcPts val="0"/>
                        </a:spcBef>
                        <a:spcAft>
                          <a:spcPts val="0"/>
                        </a:spcAft>
                        <a:buNone/>
                      </a:pPr>
                      <a:r>
                        <a:rPr b="1" lang="en" sz="1200"/>
                        <a:t>Example</a:t>
                      </a:r>
                      <a:endParaRPr b="1"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tcPr>
                </a:tc>
              </a:tr>
              <a:tr h="1057275">
                <a:tc>
                  <a:txBody>
                    <a:bodyPr/>
                    <a:lstStyle/>
                    <a:p>
                      <a:pPr indent="0" lvl="0" marL="0" rtl="0" algn="l">
                        <a:lnSpc>
                          <a:spcPct val="115000"/>
                        </a:lnSpc>
                        <a:spcBef>
                          <a:spcPts val="0"/>
                        </a:spcBef>
                        <a:spcAft>
                          <a:spcPts val="0"/>
                        </a:spcAft>
                        <a:buNone/>
                      </a:pPr>
                      <a:r>
                        <a:rPr lang="en" sz="1200"/>
                        <a:t>Magnify or manufacture uncertainty</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c>
                  <a:txBody>
                    <a:bodyPr/>
                    <a:lstStyle/>
                    <a:p>
                      <a:pPr indent="0" lvl="0" marL="0" rtl="0" algn="l">
                        <a:lnSpc>
                          <a:spcPct val="125454"/>
                        </a:lnSpc>
                        <a:spcBef>
                          <a:spcPts val="0"/>
                        </a:spcBef>
                        <a:spcAft>
                          <a:spcPts val="0"/>
                        </a:spcAft>
                        <a:buNone/>
                      </a:pPr>
                      <a:r>
                        <a:rPr lang="en" sz="1200"/>
                        <a:t>Emphasize limitations, variability, or unanswered questions while ignoring converging lines of evidence.</a:t>
                      </a:r>
                      <a:endParaRPr sz="1200"/>
                    </a:p>
                    <a:p>
                      <a:pPr indent="0" lvl="0" marL="0" rtl="0" algn="l">
                        <a:lnSpc>
                          <a:spcPct val="125454"/>
                        </a:lnSpc>
                        <a:spcBef>
                          <a:spcPts val="0"/>
                        </a:spcBef>
                        <a:spcAft>
                          <a:spcPts val="0"/>
                        </a:spcAft>
                        <a:buNone/>
                      </a:pPr>
                      <a:r>
                        <a:rPr lang="en" sz="1200"/>
                        <a:t>Cherry-pick findings to suggest scientific uncertainty.</a:t>
                      </a:r>
                      <a:endParaRPr sz="1200"/>
                    </a:p>
                    <a:p>
                      <a:pPr indent="0" lvl="0" marL="0" rtl="0" algn="l">
                        <a:lnSpc>
                          <a:spcPct val="125454"/>
                        </a:lnSpc>
                        <a:spcBef>
                          <a:spcPts val="0"/>
                        </a:spcBef>
                        <a:spcAft>
                          <a:spcPts val="0"/>
                        </a:spcAft>
                        <a:buNone/>
                      </a:pPr>
                      <a:r>
                        <a:rPr lang="en" sz="1200"/>
                        <a:t>Create industry-funded "experts" by promoting scientists or consultants with conflicts of interest as neutral voice.</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r>
              <a:tr h="361950">
                <a:tc>
                  <a:txBody>
                    <a:bodyPr/>
                    <a:lstStyle/>
                    <a:p>
                      <a:pPr indent="0" lvl="0" marL="0" rtl="0" algn="l">
                        <a:lnSpc>
                          <a:spcPct val="115000"/>
                        </a:lnSpc>
                        <a:spcBef>
                          <a:spcPts val="0"/>
                        </a:spcBef>
                        <a:spcAft>
                          <a:spcPts val="0"/>
                        </a:spcAft>
                        <a:buNone/>
                      </a:pPr>
                      <a:r>
                        <a:rPr lang="en" sz="1200"/>
                        <a:t>Shift the burden of proof</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c>
                  <a:txBody>
                    <a:bodyPr/>
                    <a:lstStyle/>
                    <a:p>
                      <a:pPr indent="0" lvl="0" marL="0" rtl="0" algn="l">
                        <a:lnSpc>
                          <a:spcPct val="115000"/>
                        </a:lnSpc>
                        <a:spcBef>
                          <a:spcPts val="0"/>
                        </a:spcBef>
                        <a:spcAft>
                          <a:spcPts val="0"/>
                        </a:spcAft>
                        <a:buNone/>
                      </a:pPr>
                      <a:r>
                        <a:rPr lang="en" sz="1200"/>
                        <a:t>Demand impossible standards of certainty before action, despite acting decisively in other domains with less evidence.</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r>
              <a:tr h="190500">
                <a:tc>
                  <a:txBody>
                    <a:bodyPr/>
                    <a:lstStyle/>
                    <a:p>
                      <a:pPr indent="0" lvl="0" marL="0" rtl="0" algn="l">
                        <a:lnSpc>
                          <a:spcPct val="115000"/>
                        </a:lnSpc>
                        <a:spcBef>
                          <a:spcPts val="0"/>
                        </a:spcBef>
                        <a:spcAft>
                          <a:spcPts val="0"/>
                        </a:spcAft>
                        <a:buNone/>
                      </a:pPr>
                      <a:r>
                        <a:rPr lang="en" sz="1200"/>
                        <a:t>Promote false balance</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c>
                  <a:txBody>
                    <a:bodyPr/>
                    <a:lstStyle/>
                    <a:p>
                      <a:pPr indent="0" lvl="0" marL="0" rtl="0" algn="l">
                        <a:lnSpc>
                          <a:spcPct val="115000"/>
                        </a:lnSpc>
                        <a:spcBef>
                          <a:spcPts val="0"/>
                        </a:spcBef>
                        <a:spcAft>
                          <a:spcPts val="0"/>
                        </a:spcAft>
                        <a:buNone/>
                      </a:pPr>
                      <a:r>
                        <a:rPr lang="en" sz="1200"/>
                        <a:t>Elevate fringe dissent to suggest scientific division where little exists.</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r>
              <a:tr h="361950">
                <a:tc>
                  <a:txBody>
                    <a:bodyPr/>
                    <a:lstStyle/>
                    <a:p>
                      <a:pPr indent="0" lvl="0" marL="0" rtl="0" algn="l">
                        <a:lnSpc>
                          <a:spcPct val="115000"/>
                        </a:lnSpc>
                        <a:spcBef>
                          <a:spcPts val="0"/>
                        </a:spcBef>
                        <a:spcAft>
                          <a:spcPts val="0"/>
                        </a:spcAft>
                        <a:buNone/>
                      </a:pPr>
                      <a:r>
                        <a:rPr lang="en" sz="1200"/>
                        <a:t>Delay through research</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c>
                  <a:txBody>
                    <a:bodyPr/>
                    <a:lstStyle/>
                    <a:p>
                      <a:pPr indent="0" lvl="0" marL="0" rtl="0" algn="l">
                        <a:lnSpc>
                          <a:spcPct val="115000"/>
                        </a:lnSpc>
                        <a:spcBef>
                          <a:spcPts val="0"/>
                        </a:spcBef>
                        <a:spcAft>
                          <a:spcPts val="0"/>
                        </a:spcAft>
                        <a:buNone/>
                      </a:pPr>
                      <a:r>
                        <a:rPr lang="en" sz="1200"/>
                        <a:t>Call for more studies as a substitute for policy, even when evidence already supports harm reduction.</a:t>
                      </a:r>
                      <a:endParaRPr sz="1200"/>
                    </a:p>
                  </a:txBody>
                  <a:tcPr marT="91425" marB="91425"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noFill/>
                  </a:tcPr>
                </a:tc>
              </a:tr>
            </a:tbl>
          </a:graphicData>
        </a:graphic>
      </p:graphicFrame>
      <p:sp>
        <p:nvSpPr>
          <p:cNvPr id="863" name="Google Shape;863;p154"/>
          <p:cNvSpPr txBox="1"/>
          <p:nvPr/>
        </p:nvSpPr>
        <p:spPr>
          <a:xfrm>
            <a:off x="1112425" y="431000"/>
            <a:ext cx="5028600" cy="76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900">
                <a:solidFill>
                  <a:srgbClr val="073763"/>
                </a:solidFill>
                <a:latin typeface="Montserrat"/>
                <a:ea typeface="Montserrat"/>
                <a:cs typeface="Montserrat"/>
                <a:sym typeface="Montserrat"/>
              </a:rPr>
              <a:t>The Tobacco Playbook</a:t>
            </a:r>
            <a:endParaRPr b="1" sz="2900">
              <a:solidFill>
                <a:srgbClr val="073763"/>
              </a:solidFill>
              <a:latin typeface="Montserrat"/>
              <a:ea typeface="Montserrat"/>
              <a:cs typeface="Montserrat"/>
              <a:sym typeface="Montserrat"/>
            </a:endParaRPr>
          </a:p>
        </p:txBody>
      </p:sp>
      <p:sp>
        <p:nvSpPr>
          <p:cNvPr id="864" name="Google Shape;864;p154"/>
          <p:cNvSpPr txBox="1"/>
          <p:nvPr/>
        </p:nvSpPr>
        <p:spPr>
          <a:xfrm>
            <a:off x="6849975" y="2357825"/>
            <a:ext cx="18930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121212"/>
                </a:solidFill>
              </a:rPr>
              <a:t>“</a:t>
            </a:r>
            <a:r>
              <a:rPr b="1" lang="en">
                <a:solidFill>
                  <a:srgbClr val="121212"/>
                </a:solidFill>
              </a:rPr>
              <a:t>Roger Kuhlman, a chemist formerly at the Dow Chemical Company.” </a:t>
            </a:r>
            <a:endParaRPr b="1" sz="15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8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868" name="Shape 868"/>
        <p:cNvGrpSpPr/>
        <p:nvPr/>
      </p:nvGrpSpPr>
      <p:grpSpPr>
        <a:xfrm>
          <a:off x="0" y="0"/>
          <a:ext cx="0" cy="0"/>
          <a:chOff x="0" y="0"/>
          <a:chExt cx="0" cy="0"/>
        </a:xfrm>
      </p:grpSpPr>
      <p:pic>
        <p:nvPicPr>
          <p:cNvPr id="869" name="Google Shape;869;p155"/>
          <p:cNvPicPr preferRelativeResize="0"/>
          <p:nvPr/>
        </p:nvPicPr>
        <p:blipFill>
          <a:blip r:embed="rId3">
            <a:alphaModFix/>
          </a:blip>
          <a:stretch>
            <a:fillRect/>
          </a:stretch>
        </p:blipFill>
        <p:spPr>
          <a:xfrm>
            <a:off x="1730200" y="264250"/>
            <a:ext cx="6061649" cy="769000"/>
          </a:xfrm>
          <a:prstGeom prst="rect">
            <a:avLst/>
          </a:prstGeom>
          <a:noFill/>
          <a:ln>
            <a:noFill/>
          </a:ln>
        </p:spPr>
      </p:pic>
      <p:pic>
        <p:nvPicPr>
          <p:cNvPr id="870" name="Google Shape;870;p155"/>
          <p:cNvPicPr preferRelativeResize="0"/>
          <p:nvPr/>
        </p:nvPicPr>
        <p:blipFill>
          <a:blip r:embed="rId4">
            <a:alphaModFix/>
          </a:blip>
          <a:stretch>
            <a:fillRect/>
          </a:stretch>
        </p:blipFill>
        <p:spPr>
          <a:xfrm flipH="1">
            <a:off x="4525350" y="1284400"/>
            <a:ext cx="46650" cy="2574700"/>
          </a:xfrm>
          <a:prstGeom prst="rect">
            <a:avLst/>
          </a:prstGeom>
          <a:noFill/>
          <a:ln>
            <a:noFill/>
          </a:ln>
        </p:spPr>
      </p:pic>
      <p:pic>
        <p:nvPicPr>
          <p:cNvPr id="871" name="Google Shape;871;p155"/>
          <p:cNvPicPr preferRelativeResize="0"/>
          <p:nvPr/>
        </p:nvPicPr>
        <p:blipFill>
          <a:blip r:embed="rId5">
            <a:alphaModFix/>
          </a:blip>
          <a:stretch>
            <a:fillRect/>
          </a:stretch>
        </p:blipFill>
        <p:spPr>
          <a:xfrm>
            <a:off x="4875475" y="1284400"/>
            <a:ext cx="3669517" cy="2511350"/>
          </a:xfrm>
          <a:prstGeom prst="rect">
            <a:avLst/>
          </a:prstGeom>
          <a:noFill/>
          <a:ln>
            <a:noFill/>
          </a:ln>
        </p:spPr>
      </p:pic>
      <p:pic>
        <p:nvPicPr>
          <p:cNvPr id="872" name="Google Shape;872;p155"/>
          <p:cNvPicPr preferRelativeResize="0"/>
          <p:nvPr/>
        </p:nvPicPr>
        <p:blipFill>
          <a:blip r:embed="rId6">
            <a:alphaModFix/>
          </a:blip>
          <a:stretch>
            <a:fillRect/>
          </a:stretch>
        </p:blipFill>
        <p:spPr>
          <a:xfrm>
            <a:off x="972525" y="1284400"/>
            <a:ext cx="2082625" cy="529900"/>
          </a:xfrm>
          <a:prstGeom prst="rect">
            <a:avLst/>
          </a:prstGeom>
          <a:noFill/>
          <a:ln>
            <a:noFill/>
          </a:ln>
        </p:spPr>
      </p:pic>
      <p:pic>
        <p:nvPicPr>
          <p:cNvPr id="873" name="Google Shape;873;p155"/>
          <p:cNvPicPr preferRelativeResize="0"/>
          <p:nvPr/>
        </p:nvPicPr>
        <p:blipFill>
          <a:blip r:embed="rId7">
            <a:alphaModFix/>
          </a:blip>
          <a:stretch>
            <a:fillRect/>
          </a:stretch>
        </p:blipFill>
        <p:spPr>
          <a:xfrm>
            <a:off x="152400" y="1928675"/>
            <a:ext cx="4220551" cy="2048702"/>
          </a:xfrm>
          <a:prstGeom prst="rect">
            <a:avLst/>
          </a:prstGeom>
          <a:noFill/>
          <a:ln>
            <a:noFill/>
          </a:ln>
        </p:spPr>
      </p:pic>
      <p:pic>
        <p:nvPicPr>
          <p:cNvPr id="874" name="Google Shape;874;p155" title="P-SNAP_logo_color_horizontal-XL.png"/>
          <p:cNvPicPr preferRelativeResize="0"/>
          <p:nvPr/>
        </p:nvPicPr>
        <p:blipFill rotWithShape="1">
          <a:blip r:embed="rId8">
            <a:alphaModFix/>
          </a:blip>
          <a:srcRect b="0" l="0" r="71012" t="0"/>
          <a:stretch/>
        </p:blipFill>
        <p:spPr>
          <a:xfrm>
            <a:off x="8330501" y="4328950"/>
            <a:ext cx="529275" cy="613374"/>
          </a:xfrm>
          <a:prstGeom prst="rect">
            <a:avLst/>
          </a:prstGeom>
          <a:noFill/>
          <a:ln>
            <a:noFill/>
          </a:ln>
        </p:spPr>
      </p:pic>
      <p:pic>
        <p:nvPicPr>
          <p:cNvPr id="875" name="Google Shape;875;p155"/>
          <p:cNvPicPr preferRelativeResize="0"/>
          <p:nvPr/>
        </p:nvPicPr>
        <p:blipFill rotWithShape="1">
          <a:blip r:embed="rId9">
            <a:alphaModFix/>
          </a:blip>
          <a:srcRect b="6742" l="0" r="0" t="0"/>
          <a:stretch/>
        </p:blipFill>
        <p:spPr>
          <a:xfrm>
            <a:off x="2376775" y="1087738"/>
            <a:ext cx="4000500" cy="3730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621" name="Shape 621"/>
        <p:cNvGrpSpPr/>
        <p:nvPr/>
      </p:nvGrpSpPr>
      <p:grpSpPr>
        <a:xfrm>
          <a:off x="0" y="0"/>
          <a:ext cx="0" cy="0"/>
          <a:chOff x="0" y="0"/>
          <a:chExt cx="0" cy="0"/>
        </a:xfrm>
      </p:grpSpPr>
      <p:pic>
        <p:nvPicPr>
          <p:cNvPr id="622" name="Google Shape;622;p129" title="Screenshot 2025-04-30 at 10.11.38 PM.png"/>
          <p:cNvPicPr preferRelativeResize="0"/>
          <p:nvPr/>
        </p:nvPicPr>
        <p:blipFill rotWithShape="1">
          <a:blip r:embed="rId3">
            <a:alphaModFix/>
          </a:blip>
          <a:srcRect b="0" l="0" r="0" t="11613"/>
          <a:stretch/>
        </p:blipFill>
        <p:spPr>
          <a:xfrm>
            <a:off x="782525" y="447073"/>
            <a:ext cx="4948708" cy="3725949"/>
          </a:xfrm>
          <a:prstGeom prst="rect">
            <a:avLst/>
          </a:prstGeom>
          <a:noFill/>
          <a:ln>
            <a:noFill/>
          </a:ln>
        </p:spPr>
      </p:pic>
      <p:pic>
        <p:nvPicPr>
          <p:cNvPr id="623" name="Google Shape;623;p129" title="C240881E-C0F1-4A20-ACEB-A2B02E9D69B3_1_105_c.jpeg"/>
          <p:cNvPicPr preferRelativeResize="0"/>
          <p:nvPr/>
        </p:nvPicPr>
        <p:blipFill>
          <a:blip r:embed="rId4">
            <a:alphaModFix/>
          </a:blip>
          <a:stretch>
            <a:fillRect/>
          </a:stretch>
        </p:blipFill>
        <p:spPr>
          <a:xfrm>
            <a:off x="5864005" y="447072"/>
            <a:ext cx="2351869" cy="1763906"/>
          </a:xfrm>
          <a:prstGeom prst="rect">
            <a:avLst/>
          </a:prstGeom>
          <a:noFill/>
          <a:ln>
            <a:noFill/>
          </a:ln>
        </p:spPr>
      </p:pic>
      <p:pic>
        <p:nvPicPr>
          <p:cNvPr id="624" name="Google Shape;624;p129" title="P-SNAP_logo_White-Vert.png"/>
          <p:cNvPicPr preferRelativeResize="0"/>
          <p:nvPr/>
        </p:nvPicPr>
        <p:blipFill>
          <a:blip r:embed="rId5">
            <a:alphaModFix/>
          </a:blip>
          <a:stretch>
            <a:fillRect/>
          </a:stretch>
        </p:blipFill>
        <p:spPr>
          <a:xfrm>
            <a:off x="964621" y="527175"/>
            <a:ext cx="811550" cy="1127175"/>
          </a:xfrm>
          <a:prstGeom prst="rect">
            <a:avLst/>
          </a:prstGeom>
          <a:noFill/>
          <a:ln>
            <a:noFill/>
          </a:ln>
        </p:spPr>
      </p:pic>
      <p:pic>
        <p:nvPicPr>
          <p:cNvPr id="625" name="Google Shape;625;p129" title="P-SNAP_logo_color_horizontal-XL.png"/>
          <p:cNvPicPr preferRelativeResize="0"/>
          <p:nvPr/>
        </p:nvPicPr>
        <p:blipFill rotWithShape="1">
          <a:blip r:embed="rId6">
            <a:alphaModFix/>
          </a:blip>
          <a:srcRect b="0" l="0" r="71012" t="0"/>
          <a:stretch/>
        </p:blipFill>
        <p:spPr>
          <a:xfrm>
            <a:off x="8475503" y="4471975"/>
            <a:ext cx="529275" cy="613374"/>
          </a:xfrm>
          <a:prstGeom prst="rect">
            <a:avLst/>
          </a:prstGeom>
          <a:noFill/>
          <a:ln>
            <a:noFill/>
          </a:ln>
        </p:spPr>
      </p:pic>
      <p:pic>
        <p:nvPicPr>
          <p:cNvPr id="626" name="Google Shape;626;p129" title="F2C9A23E-0267-4011-ABBC-38DB19D54A2E_1_105_c.jpeg"/>
          <p:cNvPicPr preferRelativeResize="0"/>
          <p:nvPr/>
        </p:nvPicPr>
        <p:blipFill rotWithShape="1">
          <a:blip r:embed="rId7">
            <a:alphaModFix/>
          </a:blip>
          <a:srcRect b="0" l="0" r="0" t="0"/>
          <a:stretch/>
        </p:blipFill>
        <p:spPr>
          <a:xfrm>
            <a:off x="5912225" y="2330200"/>
            <a:ext cx="2351875" cy="1763848"/>
          </a:xfrm>
          <a:prstGeom prst="rect">
            <a:avLst/>
          </a:prstGeom>
          <a:noFill/>
          <a:ln>
            <a:noFill/>
          </a:ln>
        </p:spPr>
      </p:pic>
      <p:sp>
        <p:nvSpPr>
          <p:cNvPr id="627" name="Google Shape;627;p129"/>
          <p:cNvSpPr txBox="1"/>
          <p:nvPr/>
        </p:nvSpPr>
        <p:spPr>
          <a:xfrm>
            <a:off x="474000" y="4282200"/>
            <a:ext cx="7414200" cy="679500"/>
          </a:xfrm>
          <a:prstGeom prst="rect">
            <a:avLst/>
          </a:prstGeom>
          <a:noFill/>
          <a:ln>
            <a:noFill/>
          </a:ln>
        </p:spPr>
        <p:txBody>
          <a:bodyPr anchorCtr="0" anchor="t" bIns="91425" lIns="91425" spcFirstLastPara="1" rIns="91425" wrap="square" tIns="91425">
            <a:noAutofit/>
          </a:bodyPr>
          <a:lstStyle/>
          <a:p>
            <a:pPr indent="0" lvl="0" marL="914400" rtl="0" algn="l">
              <a:lnSpc>
                <a:spcPct val="150000"/>
              </a:lnSpc>
              <a:spcBef>
                <a:spcPts val="0"/>
              </a:spcBef>
              <a:spcAft>
                <a:spcPts val="0"/>
              </a:spcAft>
              <a:buNone/>
            </a:pPr>
            <a:r>
              <a:rPr b="1" lang="en" sz="1800">
                <a:solidFill>
                  <a:srgbClr val="0B5394"/>
                </a:solidFill>
              </a:rPr>
              <a:t> * 130+ Participants	        * 27 Specialties	         * 23 States</a:t>
            </a:r>
            <a:endParaRPr b="1" sz="1800">
              <a:solidFill>
                <a:srgbClr val="0B5394"/>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pic>
        <p:nvPicPr>
          <p:cNvPr id="880" name="Google Shape;880;p156"/>
          <p:cNvPicPr preferRelativeResize="0"/>
          <p:nvPr/>
        </p:nvPicPr>
        <p:blipFill rotWithShape="1">
          <a:blip r:embed="rId3">
            <a:alphaModFix/>
          </a:blip>
          <a:srcRect b="0" l="-46320" r="46319" t="0"/>
          <a:stretch/>
        </p:blipFill>
        <p:spPr>
          <a:xfrm>
            <a:off x="-3445162" y="152400"/>
            <a:ext cx="8350077" cy="4838701"/>
          </a:xfrm>
          <a:prstGeom prst="rect">
            <a:avLst/>
          </a:prstGeom>
          <a:noFill/>
          <a:ln>
            <a:noFill/>
          </a:ln>
        </p:spPr>
      </p:pic>
      <p:pic>
        <p:nvPicPr>
          <p:cNvPr id="881" name="Google Shape;881;p156" title="P-SNAP_logo_color_horizontal-XL.png"/>
          <p:cNvPicPr preferRelativeResize="0"/>
          <p:nvPr/>
        </p:nvPicPr>
        <p:blipFill rotWithShape="1">
          <a:blip r:embed="rId4">
            <a:alphaModFix/>
          </a:blip>
          <a:srcRect b="0" l="0" r="71012" t="0"/>
          <a:stretch/>
        </p:blipFill>
        <p:spPr>
          <a:xfrm>
            <a:off x="8551075" y="4502644"/>
            <a:ext cx="489324" cy="567099"/>
          </a:xfrm>
          <a:prstGeom prst="rect">
            <a:avLst/>
          </a:prstGeom>
          <a:noFill/>
          <a:ln>
            <a:noFill/>
          </a:ln>
        </p:spPr>
      </p:pic>
      <p:grpSp>
        <p:nvGrpSpPr>
          <p:cNvPr id="882" name="Google Shape;882;p156"/>
          <p:cNvGrpSpPr/>
          <p:nvPr/>
        </p:nvGrpSpPr>
        <p:grpSpPr>
          <a:xfrm>
            <a:off x="5228925" y="1457450"/>
            <a:ext cx="3443526" cy="2543450"/>
            <a:chOff x="5254500" y="1124800"/>
            <a:chExt cx="3443526" cy="2543450"/>
          </a:xfrm>
        </p:grpSpPr>
        <p:pic>
          <p:nvPicPr>
            <p:cNvPr id="883" name="Google Shape;883;p156"/>
            <p:cNvPicPr preferRelativeResize="0"/>
            <p:nvPr/>
          </p:nvPicPr>
          <p:blipFill>
            <a:blip r:embed="rId5">
              <a:alphaModFix/>
            </a:blip>
            <a:stretch>
              <a:fillRect/>
            </a:stretch>
          </p:blipFill>
          <p:spPr>
            <a:xfrm>
              <a:off x="5254500" y="1124800"/>
              <a:ext cx="3443526" cy="1797325"/>
            </a:xfrm>
            <a:prstGeom prst="rect">
              <a:avLst/>
            </a:prstGeom>
            <a:noFill/>
            <a:ln cap="flat" cmpd="sng" w="19050">
              <a:solidFill>
                <a:schemeClr val="dk2"/>
              </a:solidFill>
              <a:prstDash val="solid"/>
              <a:round/>
              <a:headEnd len="sm" w="sm" type="none"/>
              <a:tailEnd len="sm" w="sm" type="none"/>
            </a:ln>
          </p:spPr>
        </p:pic>
        <p:sp>
          <p:nvSpPr>
            <p:cNvPr id="884" name="Google Shape;884;p156"/>
            <p:cNvSpPr txBox="1"/>
            <p:nvPr/>
          </p:nvSpPr>
          <p:spPr>
            <a:xfrm>
              <a:off x="5888750" y="3101250"/>
              <a:ext cx="2175000" cy="56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“Toxic Trespass”</a:t>
              </a:r>
              <a:endParaRPr b="1" sz="1800">
                <a:solidFill>
                  <a:srgbClr val="FF0000"/>
                </a:solidFill>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888" name="Shape 888"/>
        <p:cNvGrpSpPr/>
        <p:nvPr/>
      </p:nvGrpSpPr>
      <p:grpSpPr>
        <a:xfrm>
          <a:off x="0" y="0"/>
          <a:ext cx="0" cy="0"/>
          <a:chOff x="0" y="0"/>
          <a:chExt cx="0" cy="0"/>
        </a:xfrm>
      </p:grpSpPr>
      <p:pic>
        <p:nvPicPr>
          <p:cNvPr id="889" name="Google Shape;889;p157"/>
          <p:cNvPicPr preferRelativeResize="0"/>
          <p:nvPr/>
        </p:nvPicPr>
        <p:blipFill>
          <a:blip r:embed="rId3">
            <a:alphaModFix/>
          </a:blip>
          <a:stretch>
            <a:fillRect/>
          </a:stretch>
        </p:blipFill>
        <p:spPr>
          <a:xfrm>
            <a:off x="1730200" y="264250"/>
            <a:ext cx="6061649" cy="769000"/>
          </a:xfrm>
          <a:prstGeom prst="rect">
            <a:avLst/>
          </a:prstGeom>
          <a:noFill/>
          <a:ln>
            <a:noFill/>
          </a:ln>
        </p:spPr>
      </p:pic>
      <p:pic>
        <p:nvPicPr>
          <p:cNvPr id="890" name="Google Shape;890;p157"/>
          <p:cNvPicPr preferRelativeResize="0"/>
          <p:nvPr/>
        </p:nvPicPr>
        <p:blipFill>
          <a:blip r:embed="rId4">
            <a:alphaModFix/>
          </a:blip>
          <a:stretch>
            <a:fillRect/>
          </a:stretch>
        </p:blipFill>
        <p:spPr>
          <a:xfrm flipH="1">
            <a:off x="4525350" y="1284400"/>
            <a:ext cx="46650" cy="2574700"/>
          </a:xfrm>
          <a:prstGeom prst="rect">
            <a:avLst/>
          </a:prstGeom>
          <a:noFill/>
          <a:ln>
            <a:noFill/>
          </a:ln>
        </p:spPr>
      </p:pic>
      <p:pic>
        <p:nvPicPr>
          <p:cNvPr id="891" name="Google Shape;891;p157"/>
          <p:cNvPicPr preferRelativeResize="0"/>
          <p:nvPr/>
        </p:nvPicPr>
        <p:blipFill>
          <a:blip r:embed="rId5">
            <a:alphaModFix/>
          </a:blip>
          <a:stretch>
            <a:fillRect/>
          </a:stretch>
        </p:blipFill>
        <p:spPr>
          <a:xfrm>
            <a:off x="4875475" y="1284400"/>
            <a:ext cx="3669517" cy="2511350"/>
          </a:xfrm>
          <a:prstGeom prst="rect">
            <a:avLst/>
          </a:prstGeom>
          <a:noFill/>
          <a:ln>
            <a:noFill/>
          </a:ln>
        </p:spPr>
      </p:pic>
      <p:pic>
        <p:nvPicPr>
          <p:cNvPr id="892" name="Google Shape;892;p157"/>
          <p:cNvPicPr preferRelativeResize="0"/>
          <p:nvPr/>
        </p:nvPicPr>
        <p:blipFill>
          <a:blip r:embed="rId6">
            <a:alphaModFix/>
          </a:blip>
          <a:stretch>
            <a:fillRect/>
          </a:stretch>
        </p:blipFill>
        <p:spPr>
          <a:xfrm>
            <a:off x="972525" y="1284400"/>
            <a:ext cx="2082625" cy="529900"/>
          </a:xfrm>
          <a:prstGeom prst="rect">
            <a:avLst/>
          </a:prstGeom>
          <a:noFill/>
          <a:ln>
            <a:noFill/>
          </a:ln>
        </p:spPr>
      </p:pic>
      <p:pic>
        <p:nvPicPr>
          <p:cNvPr id="893" name="Google Shape;893;p157"/>
          <p:cNvPicPr preferRelativeResize="0"/>
          <p:nvPr/>
        </p:nvPicPr>
        <p:blipFill>
          <a:blip r:embed="rId7">
            <a:alphaModFix/>
          </a:blip>
          <a:stretch>
            <a:fillRect/>
          </a:stretch>
        </p:blipFill>
        <p:spPr>
          <a:xfrm>
            <a:off x="152400" y="1928675"/>
            <a:ext cx="4220551" cy="2048702"/>
          </a:xfrm>
          <a:prstGeom prst="rect">
            <a:avLst/>
          </a:prstGeom>
          <a:noFill/>
          <a:ln>
            <a:noFill/>
          </a:ln>
        </p:spPr>
      </p:pic>
      <p:pic>
        <p:nvPicPr>
          <p:cNvPr id="894" name="Google Shape;894;p157" title="P-SNAP_logo_color_horizontal-XL.png"/>
          <p:cNvPicPr preferRelativeResize="0"/>
          <p:nvPr/>
        </p:nvPicPr>
        <p:blipFill rotWithShape="1">
          <a:blip r:embed="rId8">
            <a:alphaModFix/>
          </a:blip>
          <a:srcRect b="0" l="0" r="71012" t="0"/>
          <a:stretch/>
        </p:blipFill>
        <p:spPr>
          <a:xfrm>
            <a:off x="8330501" y="4328950"/>
            <a:ext cx="529275" cy="61337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pic>
        <p:nvPicPr>
          <p:cNvPr id="900" name="Google Shape;900;p158"/>
          <p:cNvPicPr preferRelativeResize="0"/>
          <p:nvPr/>
        </p:nvPicPr>
        <p:blipFill>
          <a:blip r:embed="rId3">
            <a:alphaModFix/>
          </a:blip>
          <a:stretch>
            <a:fillRect/>
          </a:stretch>
        </p:blipFill>
        <p:spPr>
          <a:xfrm>
            <a:off x="16686" y="0"/>
            <a:ext cx="9110629" cy="51435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sp>
        <p:nvSpPr>
          <p:cNvPr id="905" name="Google Shape;905;p159"/>
          <p:cNvSpPr txBox="1"/>
          <p:nvPr/>
        </p:nvSpPr>
        <p:spPr>
          <a:xfrm>
            <a:off x="645919" y="351750"/>
            <a:ext cx="8138400" cy="7791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 sz="2300">
                <a:solidFill>
                  <a:srgbClr val="0B5394"/>
                </a:solidFill>
              </a:rPr>
              <a:t>Researchers have identified 16,325 chemicals in plastics.</a:t>
            </a:r>
            <a:endParaRPr b="1" sz="2300">
              <a:solidFill>
                <a:srgbClr val="0B5394"/>
              </a:solidFill>
            </a:endParaRPr>
          </a:p>
        </p:txBody>
      </p:sp>
      <p:grpSp>
        <p:nvGrpSpPr>
          <p:cNvPr id="906" name="Google Shape;906;p159"/>
          <p:cNvGrpSpPr/>
          <p:nvPr/>
        </p:nvGrpSpPr>
        <p:grpSpPr>
          <a:xfrm>
            <a:off x="578156" y="902344"/>
            <a:ext cx="7826231" cy="3931369"/>
            <a:chOff x="770875" y="1203125"/>
            <a:chExt cx="10434975" cy="5241826"/>
          </a:xfrm>
        </p:grpSpPr>
        <p:pic>
          <p:nvPicPr>
            <p:cNvPr id="907" name="Google Shape;907;p159"/>
            <p:cNvPicPr preferRelativeResize="0"/>
            <p:nvPr/>
          </p:nvPicPr>
          <p:blipFill rotWithShape="1">
            <a:blip r:embed="rId3">
              <a:alphaModFix/>
            </a:blip>
            <a:srcRect b="0" l="-730" r="730" t="6759"/>
            <a:stretch/>
          </p:blipFill>
          <p:spPr>
            <a:xfrm>
              <a:off x="770875" y="1203125"/>
              <a:ext cx="10434974" cy="5241826"/>
            </a:xfrm>
            <a:prstGeom prst="rect">
              <a:avLst/>
            </a:prstGeom>
            <a:noFill/>
            <a:ln>
              <a:noFill/>
            </a:ln>
          </p:spPr>
        </p:pic>
        <p:sp>
          <p:nvSpPr>
            <p:cNvPr id="908" name="Google Shape;908;p159"/>
            <p:cNvSpPr/>
            <p:nvPr/>
          </p:nvSpPr>
          <p:spPr>
            <a:xfrm>
              <a:off x="10226050" y="1400100"/>
              <a:ext cx="979800" cy="2274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grpSp>
      <p:pic>
        <p:nvPicPr>
          <p:cNvPr id="909" name="Google Shape;909;p159"/>
          <p:cNvPicPr preferRelativeResize="0"/>
          <p:nvPr/>
        </p:nvPicPr>
        <p:blipFill>
          <a:blip r:embed="rId4">
            <a:alphaModFix/>
          </a:blip>
          <a:stretch>
            <a:fillRect/>
          </a:stretch>
        </p:blipFill>
        <p:spPr>
          <a:xfrm>
            <a:off x="212081" y="4407450"/>
            <a:ext cx="1256175" cy="572062"/>
          </a:xfrm>
          <a:prstGeom prst="rect">
            <a:avLst/>
          </a:prstGeom>
          <a:noFill/>
          <a:ln>
            <a:noFill/>
          </a:ln>
        </p:spPr>
      </p:pic>
      <p:sp>
        <p:nvSpPr>
          <p:cNvPr id="910" name="Google Shape;910;p159"/>
          <p:cNvSpPr txBox="1"/>
          <p:nvPr/>
        </p:nvSpPr>
        <p:spPr>
          <a:xfrm>
            <a:off x="1475119" y="4716338"/>
            <a:ext cx="1256100" cy="3492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sz="1200">
                <a:solidFill>
                  <a:schemeClr val="dk2"/>
                </a:solidFill>
              </a:rPr>
              <a:t>March 2024</a:t>
            </a:r>
            <a:endParaRPr sz="1200">
              <a:solidFill>
                <a:schemeClr val="dk2"/>
              </a:solidFill>
            </a:endParaRPr>
          </a:p>
        </p:txBody>
      </p:sp>
      <p:pic>
        <p:nvPicPr>
          <p:cNvPr id="911" name="Google Shape;911;p159" title="P-SNAP_logo_color_horizontal-XL.png"/>
          <p:cNvPicPr preferRelativeResize="0"/>
          <p:nvPr/>
        </p:nvPicPr>
        <p:blipFill rotWithShape="1">
          <a:blip r:embed="rId5">
            <a:alphaModFix/>
          </a:blip>
          <a:srcRect b="0" l="0" r="71012" t="0"/>
          <a:stretch/>
        </p:blipFill>
        <p:spPr>
          <a:xfrm>
            <a:off x="8548575" y="4532300"/>
            <a:ext cx="411448" cy="47684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160"/>
          <p:cNvSpPr txBox="1"/>
          <p:nvPr>
            <p:ph type="title"/>
          </p:nvPr>
        </p:nvSpPr>
        <p:spPr>
          <a:xfrm>
            <a:off x="1485900" y="151210"/>
            <a:ext cx="6172200" cy="8574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rgbClr val="002060"/>
              </a:buClr>
              <a:buSzPts val="2700"/>
              <a:buFont typeface="Calibri"/>
              <a:buNone/>
            </a:pPr>
            <a:r>
              <a:rPr lang="en" sz="2700">
                <a:solidFill>
                  <a:srgbClr val="002060"/>
                </a:solidFill>
                <a:latin typeface="Calibri"/>
                <a:ea typeface="Calibri"/>
                <a:cs typeface="Calibri"/>
                <a:sym typeface="Calibri"/>
              </a:rPr>
              <a:t>WHAT IS PLASTIC?</a:t>
            </a:r>
            <a:endParaRPr/>
          </a:p>
        </p:txBody>
      </p:sp>
      <p:pic>
        <p:nvPicPr>
          <p:cNvPr descr="Polypropylene isotactic" id="917" name="Google Shape;917;p160"/>
          <p:cNvPicPr preferRelativeResize="0"/>
          <p:nvPr/>
        </p:nvPicPr>
        <p:blipFill rotWithShape="1">
          <a:blip r:embed="rId3">
            <a:alphaModFix/>
          </a:blip>
          <a:srcRect b="0" l="0" r="0" t="0"/>
          <a:stretch/>
        </p:blipFill>
        <p:spPr>
          <a:xfrm>
            <a:off x="2198488" y="1768444"/>
            <a:ext cx="4289822" cy="2731294"/>
          </a:xfrm>
          <a:prstGeom prst="rect">
            <a:avLst/>
          </a:prstGeom>
          <a:noFill/>
          <a:ln>
            <a:noFill/>
          </a:ln>
        </p:spPr>
      </p:pic>
      <p:sp>
        <p:nvSpPr>
          <p:cNvPr id="918" name="Google Shape;918;p160"/>
          <p:cNvSpPr txBox="1"/>
          <p:nvPr/>
        </p:nvSpPr>
        <p:spPr>
          <a:xfrm>
            <a:off x="466294" y="914401"/>
            <a:ext cx="3113700" cy="623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Calibri"/>
                <a:ea typeface="Calibri"/>
                <a:cs typeface="Calibri"/>
                <a:sym typeface="Calibri"/>
              </a:rPr>
              <a:t>Polymer Backbone:</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Calibri"/>
                <a:ea typeface="Calibri"/>
                <a:cs typeface="Calibri"/>
                <a:sym typeface="Calibri"/>
              </a:rPr>
              <a:t>Carbon-Carbon Bonds </a:t>
            </a:r>
            <a:endParaRPr b="0" i="0" sz="1100" u="none" cap="none" strike="noStrike">
              <a:solidFill>
                <a:srgbClr val="000000"/>
              </a:solidFill>
              <a:latin typeface="Arial"/>
              <a:ea typeface="Arial"/>
              <a:cs typeface="Arial"/>
              <a:sym typeface="Arial"/>
            </a:endParaRPr>
          </a:p>
        </p:txBody>
      </p:sp>
      <p:sp>
        <p:nvSpPr>
          <p:cNvPr id="919" name="Google Shape;919;p160"/>
          <p:cNvSpPr/>
          <p:nvPr/>
        </p:nvSpPr>
        <p:spPr>
          <a:xfrm>
            <a:off x="4276126" y="2685620"/>
            <a:ext cx="263100" cy="285900"/>
          </a:xfrm>
          <a:prstGeom prst="ellipse">
            <a:avLst/>
          </a:prstGeom>
          <a:solidFill>
            <a:srgbClr val="C00000"/>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20" name="Google Shape;920;p160"/>
          <p:cNvSpPr/>
          <p:nvPr/>
        </p:nvSpPr>
        <p:spPr>
          <a:xfrm>
            <a:off x="3599235" y="3403631"/>
            <a:ext cx="263100" cy="285900"/>
          </a:xfrm>
          <a:prstGeom prst="ellipse">
            <a:avLst/>
          </a:prstGeom>
          <a:solidFill>
            <a:srgbClr val="FFC000"/>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21" name="Google Shape;921;p160"/>
          <p:cNvSpPr/>
          <p:nvPr/>
        </p:nvSpPr>
        <p:spPr>
          <a:xfrm>
            <a:off x="5257018" y="3636994"/>
            <a:ext cx="261900" cy="285900"/>
          </a:xfrm>
          <a:prstGeom prst="ellipse">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22" name="Google Shape;922;p160"/>
          <p:cNvSpPr/>
          <p:nvPr/>
        </p:nvSpPr>
        <p:spPr>
          <a:xfrm>
            <a:off x="4754154" y="3346937"/>
            <a:ext cx="263100" cy="285900"/>
          </a:xfrm>
          <a:prstGeom prst="ellipse">
            <a:avLst/>
          </a:prstGeom>
          <a:solidFill>
            <a:srgbClr val="7F6000"/>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23" name="Google Shape;923;p160"/>
          <p:cNvSpPr/>
          <p:nvPr/>
        </p:nvSpPr>
        <p:spPr>
          <a:xfrm>
            <a:off x="5909072" y="3260756"/>
            <a:ext cx="263100" cy="285900"/>
          </a:xfrm>
          <a:prstGeom prst="ellipse">
            <a:avLst/>
          </a:prstGeom>
          <a:solidFill>
            <a:srgbClr val="00B050"/>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24" name="Google Shape;924;p160"/>
          <p:cNvSpPr/>
          <p:nvPr/>
        </p:nvSpPr>
        <p:spPr>
          <a:xfrm>
            <a:off x="3271838" y="3659981"/>
            <a:ext cx="263100" cy="285900"/>
          </a:xfrm>
          <a:prstGeom prst="ellipse">
            <a:avLst/>
          </a:prstGeom>
          <a:solidFill>
            <a:srgbClr val="7F6000"/>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25" name="Google Shape;925;p160"/>
          <p:cNvSpPr/>
          <p:nvPr/>
        </p:nvSpPr>
        <p:spPr>
          <a:xfrm>
            <a:off x="2852174" y="2485431"/>
            <a:ext cx="263100" cy="285900"/>
          </a:xfrm>
          <a:prstGeom prst="ellipse">
            <a:avLst/>
          </a:prstGeom>
          <a:solidFill>
            <a:srgbClr val="FFC000"/>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26" name="Google Shape;926;p160"/>
          <p:cNvSpPr/>
          <p:nvPr/>
        </p:nvSpPr>
        <p:spPr>
          <a:xfrm>
            <a:off x="2587229" y="3063478"/>
            <a:ext cx="320100" cy="310800"/>
          </a:xfrm>
          <a:prstGeom prst="ellipse">
            <a:avLst/>
          </a:prstGeom>
          <a:solidFill>
            <a:srgbClr val="FFC000"/>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27" name="Google Shape;927;p160"/>
          <p:cNvSpPr/>
          <p:nvPr/>
        </p:nvSpPr>
        <p:spPr>
          <a:xfrm flipH="1" rot="-1437223">
            <a:off x="3075010" y="2278717"/>
            <a:ext cx="397538" cy="743112"/>
          </a:xfrm>
          <a:prstGeom prst="down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928" name="Google Shape;928;p160"/>
          <p:cNvSpPr/>
          <p:nvPr/>
        </p:nvSpPr>
        <p:spPr>
          <a:xfrm flipH="1" rot="-1724452">
            <a:off x="5446111" y="2194252"/>
            <a:ext cx="452325" cy="742988"/>
          </a:xfrm>
          <a:prstGeom prst="down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929" name="Google Shape;929;p160"/>
          <p:cNvPicPr preferRelativeResize="0"/>
          <p:nvPr/>
        </p:nvPicPr>
        <p:blipFill rotWithShape="1">
          <a:blip r:embed="rId4">
            <a:alphaModFix/>
          </a:blip>
          <a:srcRect b="0" l="0" r="0" t="0"/>
          <a:stretch/>
        </p:blipFill>
        <p:spPr>
          <a:xfrm>
            <a:off x="8504807" y="4760549"/>
            <a:ext cx="596503" cy="333375"/>
          </a:xfrm>
          <a:prstGeom prst="rect">
            <a:avLst/>
          </a:prstGeom>
          <a:noFill/>
          <a:ln>
            <a:noFill/>
          </a:ln>
        </p:spPr>
      </p:pic>
      <p:sp>
        <p:nvSpPr>
          <p:cNvPr id="930" name="Google Shape;930;p160"/>
          <p:cNvSpPr txBox="1"/>
          <p:nvPr/>
        </p:nvSpPr>
        <p:spPr>
          <a:xfrm>
            <a:off x="2962071" y="868197"/>
            <a:ext cx="4856100" cy="900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Calibri"/>
                <a:ea typeface="Calibri"/>
                <a:cs typeface="Calibri"/>
                <a:sym typeface="Calibri"/>
              </a:rPr>
              <a:t>Multiple Chemical Additives. Many are highly toxic</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highlight>
                  <a:srgbClr val="FFFF00"/>
                </a:highlight>
                <a:latin typeface="Calibri"/>
                <a:ea typeface="Calibri"/>
                <a:cs typeface="Calibri"/>
                <a:sym typeface="Calibri"/>
              </a:rPr>
              <a:t>Phthalates</a:t>
            </a:r>
            <a:r>
              <a:rPr b="0" i="0" lang="en" sz="1800" u="none" cap="none" strike="noStrike">
                <a:solidFill>
                  <a:schemeClr val="dk1"/>
                </a:solidFill>
                <a:latin typeface="Calibri"/>
                <a:ea typeface="Calibri"/>
                <a:cs typeface="Calibri"/>
                <a:sym typeface="Calibri"/>
              </a:rPr>
              <a:t>, </a:t>
            </a:r>
            <a:r>
              <a:rPr b="0" i="0" lang="en" sz="1800" u="none" cap="none" strike="noStrike">
                <a:solidFill>
                  <a:schemeClr val="dk1"/>
                </a:solidFill>
                <a:highlight>
                  <a:srgbClr val="FF0000"/>
                </a:highlight>
                <a:latin typeface="Calibri"/>
                <a:ea typeface="Calibri"/>
                <a:cs typeface="Calibri"/>
                <a:sym typeface="Calibri"/>
              </a:rPr>
              <a:t>Bisphenols</a:t>
            </a:r>
            <a:r>
              <a:rPr b="0" i="0" lang="en" sz="1800" u="none" cap="none" strike="noStrike">
                <a:solidFill>
                  <a:schemeClr val="dk1"/>
                </a:solidFill>
                <a:latin typeface="Calibri"/>
                <a:ea typeface="Calibri"/>
                <a:cs typeface="Calibri"/>
                <a:sym typeface="Calibri"/>
              </a:rPr>
              <a:t>, </a:t>
            </a:r>
            <a:r>
              <a:rPr b="0" i="0" lang="en" sz="1800" u="none" cap="none" strike="noStrike">
                <a:solidFill>
                  <a:schemeClr val="dk1"/>
                </a:solidFill>
                <a:highlight>
                  <a:srgbClr val="00FF00"/>
                </a:highlight>
                <a:latin typeface="Calibri"/>
                <a:ea typeface="Calibri"/>
                <a:cs typeface="Calibri"/>
                <a:sym typeface="Calibri"/>
              </a:rPr>
              <a:t>PFAS</a:t>
            </a:r>
            <a:r>
              <a:rPr b="0" i="0" lang="en" sz="1800" u="none" cap="none" strike="noStrike">
                <a:solidFill>
                  <a:schemeClr val="dk1"/>
                </a:solidFill>
                <a:latin typeface="Calibri"/>
                <a:ea typeface="Calibri"/>
                <a:cs typeface="Calibri"/>
                <a:sym typeface="Calibri"/>
              </a:rPr>
              <a:t>, </a:t>
            </a:r>
            <a:r>
              <a:rPr b="0" i="0" lang="en" sz="1800" u="none" cap="none" strike="noStrike">
                <a:solidFill>
                  <a:schemeClr val="dk1"/>
                </a:solidFill>
                <a:highlight>
                  <a:srgbClr val="808000"/>
                </a:highlight>
                <a:latin typeface="Calibri"/>
                <a:ea typeface="Calibri"/>
                <a:cs typeface="Calibri"/>
                <a:sym typeface="Calibri"/>
              </a:rPr>
              <a:t>Brominated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highlight>
                  <a:srgbClr val="808000"/>
                </a:highlight>
                <a:latin typeface="Calibri"/>
                <a:ea typeface="Calibri"/>
                <a:cs typeface="Calibri"/>
                <a:sym typeface="Calibri"/>
              </a:rPr>
              <a:t>Flame Retardants</a:t>
            </a:r>
            <a:endParaRPr b="0" i="0" sz="1100" u="none" cap="none" strike="noStrike">
              <a:solidFill>
                <a:srgbClr val="000000"/>
              </a:solidFill>
              <a:latin typeface="Arial"/>
              <a:ea typeface="Arial"/>
              <a:cs typeface="Arial"/>
              <a:sym typeface="Arial"/>
            </a:endParaRPr>
          </a:p>
        </p:txBody>
      </p:sp>
      <p:sp>
        <p:nvSpPr>
          <p:cNvPr id="931" name="Google Shape;931;p160"/>
          <p:cNvSpPr txBox="1"/>
          <p:nvPr/>
        </p:nvSpPr>
        <p:spPr>
          <a:xfrm>
            <a:off x="8046075" y="4580850"/>
            <a:ext cx="1098000" cy="231000"/>
          </a:xfrm>
          <a:prstGeom prst="rect">
            <a:avLst/>
          </a:prstGeom>
          <a:noFill/>
          <a:ln>
            <a:noFill/>
          </a:ln>
        </p:spPr>
        <p:txBody>
          <a:bodyPr anchorCtr="0" anchor="t" bIns="68575" lIns="68575" spcFirstLastPara="1" rIns="68575" wrap="square" tIns="68575">
            <a:spAutoFit/>
          </a:bodyPr>
          <a:lstStyle/>
          <a:p>
            <a:pPr indent="0" lvl="0" marL="0" marR="0" rtl="0" algn="r">
              <a:lnSpc>
                <a:spcPct val="100000"/>
              </a:lnSpc>
              <a:spcBef>
                <a:spcPts val="0"/>
              </a:spcBef>
              <a:spcAft>
                <a:spcPts val="0"/>
              </a:spcAft>
              <a:buClr>
                <a:srgbClr val="000000"/>
              </a:buClr>
              <a:buSzPts val="600"/>
              <a:buFont typeface="Arial"/>
              <a:buNone/>
            </a:pPr>
            <a:r>
              <a:rPr b="0" i="0" lang="en" sz="600" u="none" cap="none" strike="noStrike">
                <a:solidFill>
                  <a:srgbClr val="000000"/>
                </a:solidFill>
                <a:latin typeface="Calibri"/>
                <a:ea typeface="Calibri"/>
                <a:cs typeface="Calibri"/>
                <a:sym typeface="Calibri"/>
              </a:rPr>
              <a:t>Slide by Philip Landrigan, M.D.</a:t>
            </a:r>
            <a:endParaRPr b="0" i="0" sz="6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927"/>
                                        </p:tgtEl>
                                        <p:attrNameLst>
                                          <p:attrName>style.visibility</p:attrName>
                                        </p:attrNameLst>
                                      </p:cBhvr>
                                      <p:to>
                                        <p:strVal val="visible"/>
                                      </p:to>
                                    </p:set>
                                    <p:anim calcmode="lin" valueType="num">
                                      <p:cBhvr additive="base">
                                        <p:cTn dur="500"/>
                                        <p:tgtEl>
                                          <p:spTgt spid="92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928"/>
                                        </p:tgtEl>
                                        <p:attrNameLst>
                                          <p:attrName>style.visibility</p:attrName>
                                        </p:attrNameLst>
                                      </p:cBhvr>
                                      <p:to>
                                        <p:strVal val="visible"/>
                                      </p:to>
                                    </p:set>
                                    <p:anim calcmode="lin" valueType="num">
                                      <p:cBhvr additive="base">
                                        <p:cTn dur="500"/>
                                        <p:tgtEl>
                                          <p:spTgt spid="92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919"/>
                                        </p:tgtEl>
                                        <p:attrNameLst>
                                          <p:attrName>style.visibility</p:attrName>
                                        </p:attrNameLst>
                                      </p:cBhvr>
                                      <p:to>
                                        <p:strVal val="visible"/>
                                      </p:to>
                                    </p:set>
                                    <p:anim calcmode="lin" valueType="num">
                                      <p:cBhvr additive="base">
                                        <p:cTn dur="500"/>
                                        <p:tgtEl>
                                          <p:spTgt spid="91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924"/>
                                        </p:tgtEl>
                                        <p:attrNameLst>
                                          <p:attrName>style.visibility</p:attrName>
                                        </p:attrNameLst>
                                      </p:cBhvr>
                                      <p:to>
                                        <p:strVal val="visible"/>
                                      </p:to>
                                    </p:set>
                                    <p:anim calcmode="lin" valueType="num">
                                      <p:cBhvr additive="base">
                                        <p:cTn dur="500"/>
                                        <p:tgtEl>
                                          <p:spTgt spid="92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923"/>
                                        </p:tgtEl>
                                        <p:attrNameLst>
                                          <p:attrName>style.visibility</p:attrName>
                                        </p:attrNameLst>
                                      </p:cBhvr>
                                      <p:to>
                                        <p:strVal val="visible"/>
                                      </p:to>
                                    </p:set>
                                    <p:anim calcmode="lin" valueType="num">
                                      <p:cBhvr additive="base">
                                        <p:cTn dur="500"/>
                                        <p:tgtEl>
                                          <p:spTgt spid="923"/>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926"/>
                                        </p:tgtEl>
                                        <p:attrNameLst>
                                          <p:attrName>style.visibility</p:attrName>
                                        </p:attrNameLst>
                                      </p:cBhvr>
                                      <p:to>
                                        <p:strVal val="visible"/>
                                      </p:to>
                                    </p:set>
                                    <p:anim calcmode="lin" valueType="num">
                                      <p:cBhvr additive="base">
                                        <p:cTn dur="500"/>
                                        <p:tgtEl>
                                          <p:spTgt spid="92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20"/>
                                        </p:tgtEl>
                                        <p:attrNameLst>
                                          <p:attrName>style.visibility</p:attrName>
                                        </p:attrNameLst>
                                      </p:cBhvr>
                                      <p:to>
                                        <p:strVal val="visible"/>
                                      </p:to>
                                    </p:set>
                                    <p:anim calcmode="lin" valueType="num">
                                      <p:cBhvr additive="base">
                                        <p:cTn dur="500"/>
                                        <p:tgtEl>
                                          <p:spTgt spid="92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921"/>
                                        </p:tgtEl>
                                        <p:attrNameLst>
                                          <p:attrName>style.visibility</p:attrName>
                                        </p:attrNameLst>
                                      </p:cBhvr>
                                      <p:to>
                                        <p:strVal val="visible"/>
                                      </p:to>
                                    </p:set>
                                    <p:anim calcmode="lin" valueType="num">
                                      <p:cBhvr additive="base">
                                        <p:cTn dur="500"/>
                                        <p:tgtEl>
                                          <p:spTgt spid="92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922"/>
                                        </p:tgtEl>
                                        <p:attrNameLst>
                                          <p:attrName>style.visibility</p:attrName>
                                        </p:attrNameLst>
                                      </p:cBhvr>
                                      <p:to>
                                        <p:strVal val="visible"/>
                                      </p:to>
                                    </p:set>
                                    <p:anim calcmode="lin" valueType="num">
                                      <p:cBhvr additive="base">
                                        <p:cTn dur="500"/>
                                        <p:tgtEl>
                                          <p:spTgt spid="92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925"/>
                                        </p:tgtEl>
                                        <p:attrNameLst>
                                          <p:attrName>style.visibility</p:attrName>
                                        </p:attrNameLst>
                                      </p:cBhvr>
                                      <p:to>
                                        <p:strVal val="visible"/>
                                      </p:to>
                                    </p:set>
                                    <p:anim calcmode="lin" valueType="num">
                                      <p:cBhvr additive="base">
                                        <p:cTn dur="500"/>
                                        <p:tgtEl>
                                          <p:spTgt spid="92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pic>
        <p:nvPicPr>
          <p:cNvPr id="936" name="Google Shape;936;p161"/>
          <p:cNvPicPr preferRelativeResize="0"/>
          <p:nvPr/>
        </p:nvPicPr>
        <p:blipFill rotWithShape="1">
          <a:blip r:embed="rId3">
            <a:alphaModFix/>
          </a:blip>
          <a:srcRect b="20565" l="0" r="0" t="11675"/>
          <a:stretch/>
        </p:blipFill>
        <p:spPr>
          <a:xfrm>
            <a:off x="2016225" y="480550"/>
            <a:ext cx="5579628" cy="3780777"/>
          </a:xfrm>
          <a:prstGeom prst="rect">
            <a:avLst/>
          </a:prstGeom>
          <a:noFill/>
          <a:ln>
            <a:noFill/>
          </a:ln>
        </p:spPr>
      </p:pic>
      <p:pic>
        <p:nvPicPr>
          <p:cNvPr id="937" name="Google Shape;937;p161" title="P-SNAP_logo_color_horizontal-XL.png"/>
          <p:cNvPicPr preferRelativeResize="0"/>
          <p:nvPr/>
        </p:nvPicPr>
        <p:blipFill rotWithShape="1">
          <a:blip r:embed="rId4">
            <a:alphaModFix/>
          </a:blip>
          <a:srcRect b="0" l="0" r="71012" t="0"/>
          <a:stretch/>
        </p:blipFill>
        <p:spPr>
          <a:xfrm>
            <a:off x="8358175" y="4311650"/>
            <a:ext cx="601851" cy="697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942" name="Shape 942"/>
        <p:cNvGrpSpPr/>
        <p:nvPr/>
      </p:nvGrpSpPr>
      <p:grpSpPr>
        <a:xfrm>
          <a:off x="0" y="0"/>
          <a:ext cx="0" cy="0"/>
          <a:chOff x="0" y="0"/>
          <a:chExt cx="0" cy="0"/>
        </a:xfrm>
      </p:grpSpPr>
      <p:pic>
        <p:nvPicPr>
          <p:cNvPr id="943" name="Google Shape;943;p162"/>
          <p:cNvPicPr preferRelativeResize="0"/>
          <p:nvPr/>
        </p:nvPicPr>
        <p:blipFill rotWithShape="1">
          <a:blip r:embed="rId3">
            <a:alphaModFix/>
          </a:blip>
          <a:srcRect b="0" l="0" r="0" t="0"/>
          <a:stretch/>
        </p:blipFill>
        <p:spPr>
          <a:xfrm>
            <a:off x="1625925" y="358613"/>
            <a:ext cx="5461330" cy="4051950"/>
          </a:xfrm>
          <a:prstGeom prst="rect">
            <a:avLst/>
          </a:prstGeom>
          <a:noFill/>
          <a:ln>
            <a:noFill/>
          </a:ln>
        </p:spPr>
      </p:pic>
      <p:pic>
        <p:nvPicPr>
          <p:cNvPr id="944" name="Google Shape;944;p162" title="P-SNAP_logo_color_horizontal-XL.png"/>
          <p:cNvPicPr preferRelativeResize="0"/>
          <p:nvPr/>
        </p:nvPicPr>
        <p:blipFill rotWithShape="1">
          <a:blip r:embed="rId4">
            <a:alphaModFix/>
          </a:blip>
          <a:srcRect b="0" l="0" r="71012" t="0"/>
          <a:stretch/>
        </p:blipFill>
        <p:spPr>
          <a:xfrm>
            <a:off x="8434375" y="4464050"/>
            <a:ext cx="601851" cy="697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948" name="Shape 948"/>
        <p:cNvGrpSpPr/>
        <p:nvPr/>
      </p:nvGrpSpPr>
      <p:grpSpPr>
        <a:xfrm>
          <a:off x="0" y="0"/>
          <a:ext cx="0" cy="0"/>
          <a:chOff x="0" y="0"/>
          <a:chExt cx="0" cy="0"/>
        </a:xfrm>
      </p:grpSpPr>
      <p:sp>
        <p:nvSpPr>
          <p:cNvPr id="949" name="Google Shape;949;p163"/>
          <p:cNvSpPr txBox="1"/>
          <p:nvPr>
            <p:ph type="title"/>
          </p:nvPr>
        </p:nvSpPr>
        <p:spPr>
          <a:xfrm>
            <a:off x="0" y="0"/>
            <a:ext cx="9144000" cy="9942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b="1" lang="en">
                <a:solidFill>
                  <a:srgbClr val="0B5394"/>
                </a:solidFill>
                <a:latin typeface="Montserrat"/>
                <a:ea typeface="Montserrat"/>
                <a:cs typeface="Montserrat"/>
                <a:sym typeface="Montserrat"/>
              </a:rPr>
              <a:t>The crux of the problem</a:t>
            </a:r>
            <a:endParaRPr b="1">
              <a:solidFill>
                <a:srgbClr val="0B5394"/>
              </a:solidFill>
              <a:latin typeface="Montserrat"/>
              <a:ea typeface="Montserrat"/>
              <a:cs typeface="Montserrat"/>
              <a:sym typeface="Montserrat"/>
            </a:endParaRPr>
          </a:p>
        </p:txBody>
      </p:sp>
      <p:pic>
        <p:nvPicPr>
          <p:cNvPr id="950" name="Google Shape;950;p163" title="Screenshot 2025-04-14 at 5.07.31 PM.png"/>
          <p:cNvPicPr preferRelativeResize="0"/>
          <p:nvPr/>
        </p:nvPicPr>
        <p:blipFill rotWithShape="1">
          <a:blip r:embed="rId3">
            <a:alphaModFix/>
          </a:blip>
          <a:srcRect b="0" l="15980" r="0" t="0"/>
          <a:stretch/>
        </p:blipFill>
        <p:spPr>
          <a:xfrm>
            <a:off x="4417900" y="1261350"/>
            <a:ext cx="4168126" cy="3024600"/>
          </a:xfrm>
          <a:prstGeom prst="rect">
            <a:avLst/>
          </a:prstGeom>
          <a:noFill/>
          <a:ln>
            <a:noFill/>
          </a:ln>
        </p:spPr>
      </p:pic>
      <p:sp>
        <p:nvSpPr>
          <p:cNvPr id="951" name="Google Shape;951;p163"/>
          <p:cNvSpPr txBox="1"/>
          <p:nvPr/>
        </p:nvSpPr>
        <p:spPr>
          <a:xfrm>
            <a:off x="391700" y="1328250"/>
            <a:ext cx="3759900" cy="3110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100">
                <a:solidFill>
                  <a:schemeClr val="dk1"/>
                </a:solidFill>
              </a:rPr>
              <a:t>“Because [chemicals] are locked up in fragments of microplastic, they are lasting for longer in the environment and getting into more places than they otherwise would.”</a:t>
            </a:r>
            <a:endParaRPr sz="2100">
              <a:solidFill>
                <a:schemeClr val="dk1"/>
              </a:solidFill>
            </a:endParaRPr>
          </a:p>
          <a:p>
            <a:pPr indent="0" lvl="0" marL="0" rtl="0" algn="l">
              <a:lnSpc>
                <a:spcPct val="115000"/>
              </a:lnSpc>
              <a:spcBef>
                <a:spcPts val="0"/>
              </a:spcBef>
              <a:spcAft>
                <a:spcPts val="0"/>
              </a:spcAft>
              <a:buNone/>
            </a:pPr>
            <a:r>
              <a:t/>
            </a:r>
            <a:endParaRPr sz="2100">
              <a:solidFill>
                <a:schemeClr val="dk1"/>
              </a:solidFill>
            </a:endParaRPr>
          </a:p>
          <a:p>
            <a:pPr indent="-361950" lvl="0" marL="457200" rtl="0" algn="l">
              <a:lnSpc>
                <a:spcPct val="115000"/>
              </a:lnSpc>
              <a:spcBef>
                <a:spcPts val="0"/>
              </a:spcBef>
              <a:spcAft>
                <a:spcPts val="0"/>
              </a:spcAft>
              <a:buClr>
                <a:schemeClr val="dk1"/>
              </a:buClr>
              <a:buSzPts val="2100"/>
              <a:buChar char="-"/>
            </a:pPr>
            <a:r>
              <a:rPr lang="en" sz="2100">
                <a:solidFill>
                  <a:schemeClr val="dk1"/>
                </a:solidFill>
              </a:rPr>
              <a:t>Christos Symeonides, MD</a:t>
            </a:r>
            <a:endParaRPr sz="2100">
              <a:solidFill>
                <a:schemeClr val="dk1"/>
              </a:solidFill>
            </a:endParaRPr>
          </a:p>
        </p:txBody>
      </p:sp>
      <p:pic>
        <p:nvPicPr>
          <p:cNvPr id="952" name="Google Shape;952;p163" title="P-SNAP_logo_color_horizontal-XL.png"/>
          <p:cNvPicPr preferRelativeResize="0"/>
          <p:nvPr/>
        </p:nvPicPr>
        <p:blipFill rotWithShape="1">
          <a:blip r:embed="rId4">
            <a:alphaModFix/>
          </a:blip>
          <a:srcRect b="0" l="0" r="71012" t="0"/>
          <a:stretch/>
        </p:blipFill>
        <p:spPr>
          <a:xfrm>
            <a:off x="8417700" y="4438350"/>
            <a:ext cx="601851" cy="697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956" name="Shape 956"/>
        <p:cNvGrpSpPr/>
        <p:nvPr/>
      </p:nvGrpSpPr>
      <p:grpSpPr>
        <a:xfrm>
          <a:off x="0" y="0"/>
          <a:ext cx="0" cy="0"/>
          <a:chOff x="0" y="0"/>
          <a:chExt cx="0" cy="0"/>
        </a:xfrm>
      </p:grpSpPr>
      <p:pic>
        <p:nvPicPr>
          <p:cNvPr id="957" name="Google Shape;957;p164"/>
          <p:cNvPicPr preferRelativeResize="0"/>
          <p:nvPr/>
        </p:nvPicPr>
        <p:blipFill rotWithShape="1">
          <a:blip r:embed="rId3">
            <a:alphaModFix/>
          </a:blip>
          <a:srcRect b="0" l="0" r="43949" t="0"/>
          <a:stretch/>
        </p:blipFill>
        <p:spPr>
          <a:xfrm>
            <a:off x="152400" y="152400"/>
            <a:ext cx="4699024" cy="4838699"/>
          </a:xfrm>
          <a:prstGeom prst="rect">
            <a:avLst/>
          </a:prstGeom>
          <a:noFill/>
          <a:ln>
            <a:noFill/>
          </a:ln>
        </p:spPr>
      </p:pic>
      <p:sp>
        <p:nvSpPr>
          <p:cNvPr id="958" name="Google Shape;958;p164"/>
          <p:cNvSpPr txBox="1"/>
          <p:nvPr/>
        </p:nvSpPr>
        <p:spPr>
          <a:xfrm>
            <a:off x="5381625" y="1729525"/>
            <a:ext cx="3329700" cy="135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dk2"/>
                </a:solidFill>
              </a:rPr>
              <a:t>Hormones are the signalling system that conducts the symphony of life. </a:t>
            </a:r>
            <a:endParaRPr b="1" sz="1600">
              <a:solidFill>
                <a:schemeClr val="dk2"/>
              </a:solidFill>
            </a:endParaRPr>
          </a:p>
          <a:p>
            <a:pPr indent="0" lvl="0" marL="457200" rtl="0" algn="l">
              <a:spcBef>
                <a:spcPts val="0"/>
              </a:spcBef>
              <a:spcAft>
                <a:spcPts val="0"/>
              </a:spcAft>
              <a:buNone/>
            </a:pPr>
            <a:r>
              <a:t/>
            </a:r>
            <a:endParaRPr b="1" sz="1600">
              <a:solidFill>
                <a:schemeClr val="dk2"/>
              </a:solidFill>
            </a:endParaRPr>
          </a:p>
          <a:p>
            <a:pPr indent="0" lvl="0" marL="457200" rtl="0" algn="l">
              <a:spcBef>
                <a:spcPts val="0"/>
              </a:spcBef>
              <a:spcAft>
                <a:spcPts val="0"/>
              </a:spcAft>
              <a:buNone/>
            </a:pPr>
            <a:r>
              <a:t/>
            </a:r>
            <a:endParaRPr b="1" sz="1200"/>
          </a:p>
        </p:txBody>
      </p:sp>
      <p:pic>
        <p:nvPicPr>
          <p:cNvPr id="959" name="Google Shape;959;p164"/>
          <p:cNvPicPr preferRelativeResize="0"/>
          <p:nvPr/>
        </p:nvPicPr>
        <p:blipFill>
          <a:blip r:embed="rId4">
            <a:alphaModFix/>
          </a:blip>
          <a:stretch>
            <a:fillRect/>
          </a:stretch>
        </p:blipFill>
        <p:spPr>
          <a:xfrm>
            <a:off x="5077000" y="963025"/>
            <a:ext cx="3767550" cy="593425"/>
          </a:xfrm>
          <a:prstGeom prst="rect">
            <a:avLst/>
          </a:prstGeom>
          <a:noFill/>
          <a:ln>
            <a:noFill/>
          </a:ln>
        </p:spPr>
      </p:pic>
      <p:pic>
        <p:nvPicPr>
          <p:cNvPr id="960" name="Google Shape;960;p164" title="P-SNAP_logo_color_horizontal-XL.png"/>
          <p:cNvPicPr preferRelativeResize="0"/>
          <p:nvPr/>
        </p:nvPicPr>
        <p:blipFill rotWithShape="1">
          <a:blip r:embed="rId5">
            <a:alphaModFix/>
          </a:blip>
          <a:srcRect b="0" l="0" r="71012" t="0"/>
          <a:stretch/>
        </p:blipFill>
        <p:spPr>
          <a:xfrm>
            <a:off x="8430751" y="4395775"/>
            <a:ext cx="529275" cy="61337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965" name="Shape 965"/>
        <p:cNvGrpSpPr/>
        <p:nvPr/>
      </p:nvGrpSpPr>
      <p:grpSpPr>
        <a:xfrm>
          <a:off x="0" y="0"/>
          <a:ext cx="0" cy="0"/>
          <a:chOff x="0" y="0"/>
          <a:chExt cx="0" cy="0"/>
        </a:xfrm>
      </p:grpSpPr>
      <p:pic>
        <p:nvPicPr>
          <p:cNvPr descr="Matter of great concern': Scientists find microplastics in human placenta  for 1st time - National | Globalnews.ca" id="966" name="Google Shape;966;p165"/>
          <p:cNvPicPr preferRelativeResize="0"/>
          <p:nvPr/>
        </p:nvPicPr>
        <p:blipFill rotWithShape="1">
          <a:blip r:embed="rId3">
            <a:alphaModFix/>
          </a:blip>
          <a:srcRect b="0" l="0" r="0" t="0"/>
          <a:stretch/>
        </p:blipFill>
        <p:spPr>
          <a:xfrm>
            <a:off x="863649" y="1647830"/>
            <a:ext cx="2507734" cy="1554951"/>
          </a:xfrm>
          <a:prstGeom prst="rect">
            <a:avLst/>
          </a:prstGeom>
          <a:noFill/>
          <a:ln>
            <a:noFill/>
          </a:ln>
        </p:spPr>
      </p:pic>
      <p:pic>
        <p:nvPicPr>
          <p:cNvPr id="967" name="Google Shape;967;p165"/>
          <p:cNvPicPr preferRelativeResize="0"/>
          <p:nvPr/>
        </p:nvPicPr>
        <p:blipFill rotWithShape="1">
          <a:blip r:embed="rId4">
            <a:alphaModFix/>
          </a:blip>
          <a:srcRect b="0" l="0" r="0" t="0"/>
          <a:stretch/>
        </p:blipFill>
        <p:spPr>
          <a:xfrm>
            <a:off x="3775873" y="1647830"/>
            <a:ext cx="2397514" cy="1554951"/>
          </a:xfrm>
          <a:prstGeom prst="rect">
            <a:avLst/>
          </a:prstGeom>
          <a:noFill/>
          <a:ln>
            <a:noFill/>
          </a:ln>
        </p:spPr>
      </p:pic>
      <p:pic>
        <p:nvPicPr>
          <p:cNvPr id="968" name="Google Shape;968;p165"/>
          <p:cNvPicPr preferRelativeResize="0"/>
          <p:nvPr/>
        </p:nvPicPr>
        <p:blipFill rotWithShape="1">
          <a:blip r:embed="rId5">
            <a:alphaModFix/>
          </a:blip>
          <a:srcRect b="0" l="0" r="0" t="0"/>
          <a:stretch/>
        </p:blipFill>
        <p:spPr>
          <a:xfrm>
            <a:off x="6577881" y="1465397"/>
            <a:ext cx="1750241" cy="2110489"/>
          </a:xfrm>
          <a:prstGeom prst="rect">
            <a:avLst/>
          </a:prstGeom>
          <a:noFill/>
          <a:ln>
            <a:noFill/>
          </a:ln>
        </p:spPr>
      </p:pic>
      <p:sp>
        <p:nvSpPr>
          <p:cNvPr id="969" name="Google Shape;969;p165"/>
          <p:cNvSpPr txBox="1"/>
          <p:nvPr/>
        </p:nvSpPr>
        <p:spPr>
          <a:xfrm>
            <a:off x="839699" y="318800"/>
            <a:ext cx="7464600" cy="11466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3600"/>
              <a:buFont typeface="Arial"/>
              <a:buNone/>
            </a:pPr>
            <a:r>
              <a:rPr b="1" i="0" lang="en" sz="3500" u="none" cap="none" strike="noStrike">
                <a:solidFill>
                  <a:srgbClr val="002060"/>
                </a:solidFill>
                <a:latin typeface="Montserrat"/>
                <a:ea typeface="Montserrat"/>
                <a:cs typeface="Montserrat"/>
                <a:sym typeface="Montserrat"/>
              </a:rPr>
              <a:t>Periods of Greatest Vulnerability</a:t>
            </a:r>
            <a:endParaRPr b="0" i="0" sz="1000" u="none" cap="none" strike="noStrike">
              <a:solidFill>
                <a:srgbClr val="000000"/>
              </a:solidFill>
              <a:latin typeface="Montserrat"/>
              <a:ea typeface="Montserrat"/>
              <a:cs typeface="Montserrat"/>
              <a:sym typeface="Montserrat"/>
            </a:endParaRPr>
          </a:p>
        </p:txBody>
      </p:sp>
      <p:sp>
        <p:nvSpPr>
          <p:cNvPr id="970" name="Google Shape;970;p165"/>
          <p:cNvSpPr txBox="1"/>
          <p:nvPr/>
        </p:nvSpPr>
        <p:spPr>
          <a:xfrm>
            <a:off x="1544652" y="3528768"/>
            <a:ext cx="5659500" cy="5232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2500"/>
              <a:buFont typeface="Arial"/>
              <a:buNone/>
            </a:pPr>
            <a:r>
              <a:rPr b="1" i="0" lang="en" sz="2500" u="none" cap="none" strike="noStrike">
                <a:solidFill>
                  <a:srgbClr val="FF0000"/>
                </a:solidFill>
                <a:latin typeface="Arial"/>
                <a:ea typeface="Arial"/>
                <a:cs typeface="Arial"/>
                <a:sym typeface="Arial"/>
              </a:rPr>
              <a:t>The timing makes the poison.</a:t>
            </a:r>
            <a:endParaRPr b="0" i="0" sz="1100" u="none" cap="none" strike="noStrike">
              <a:solidFill>
                <a:srgbClr val="000000"/>
              </a:solidFill>
              <a:latin typeface="Arial"/>
              <a:ea typeface="Arial"/>
              <a:cs typeface="Arial"/>
              <a:sym typeface="Arial"/>
            </a:endParaRPr>
          </a:p>
        </p:txBody>
      </p:sp>
      <p:sp>
        <p:nvSpPr>
          <p:cNvPr id="971" name="Google Shape;971;p165"/>
          <p:cNvSpPr txBox="1"/>
          <p:nvPr/>
        </p:nvSpPr>
        <p:spPr>
          <a:xfrm>
            <a:off x="333775" y="4240950"/>
            <a:ext cx="8304300" cy="5232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2500"/>
              <a:buFont typeface="Arial"/>
              <a:buNone/>
            </a:pPr>
            <a:r>
              <a:rPr b="1" lang="en" sz="2500">
                <a:solidFill>
                  <a:srgbClr val="073763"/>
                </a:solidFill>
              </a:rPr>
              <a:t>What happens in the womb doesn’t stay in the womb.</a:t>
            </a:r>
            <a:endParaRPr b="0" i="0" sz="1100" u="none" cap="none" strike="noStrike">
              <a:solidFill>
                <a:srgbClr val="073763"/>
              </a:solidFill>
              <a:latin typeface="Arial"/>
              <a:ea typeface="Arial"/>
              <a:cs typeface="Arial"/>
              <a:sym typeface="Arial"/>
            </a:endParaRPr>
          </a:p>
        </p:txBody>
      </p:sp>
      <p:pic>
        <p:nvPicPr>
          <p:cNvPr id="972" name="Google Shape;972;p165" title="P-SNAP_logo_color_horizontal-XL.png"/>
          <p:cNvPicPr preferRelativeResize="0"/>
          <p:nvPr/>
        </p:nvPicPr>
        <p:blipFill rotWithShape="1">
          <a:blip r:embed="rId6">
            <a:alphaModFix/>
          </a:blip>
          <a:srcRect b="0" l="0" r="71012" t="0"/>
          <a:stretch/>
        </p:blipFill>
        <p:spPr>
          <a:xfrm>
            <a:off x="8328126" y="228575"/>
            <a:ext cx="529275" cy="6133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130"/>
          <p:cNvSpPr txBox="1"/>
          <p:nvPr>
            <p:ph idx="4294967295" type="title"/>
          </p:nvPr>
        </p:nvSpPr>
        <p:spPr>
          <a:xfrm>
            <a:off x="453585" y="318751"/>
            <a:ext cx="8173500" cy="4587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
              <a:t>Plastics revolutionized healthcare</a:t>
            </a:r>
            <a:endParaRPr/>
          </a:p>
        </p:txBody>
      </p:sp>
      <p:pic>
        <p:nvPicPr>
          <p:cNvPr id="633" name="Google Shape;633;p130"/>
          <p:cNvPicPr preferRelativeResize="0"/>
          <p:nvPr/>
        </p:nvPicPr>
        <p:blipFill>
          <a:blip r:embed="rId3">
            <a:alphaModFix/>
          </a:blip>
          <a:stretch>
            <a:fillRect/>
          </a:stretch>
        </p:blipFill>
        <p:spPr>
          <a:xfrm>
            <a:off x="208300" y="1156775"/>
            <a:ext cx="3782400" cy="3183750"/>
          </a:xfrm>
          <a:prstGeom prst="rect">
            <a:avLst/>
          </a:prstGeom>
          <a:noFill/>
          <a:ln>
            <a:noFill/>
          </a:ln>
        </p:spPr>
      </p:pic>
      <p:pic>
        <p:nvPicPr>
          <p:cNvPr id="634" name="Google Shape;634;p130"/>
          <p:cNvPicPr preferRelativeResize="0"/>
          <p:nvPr/>
        </p:nvPicPr>
        <p:blipFill>
          <a:blip r:embed="rId4">
            <a:alphaModFix/>
          </a:blip>
          <a:stretch>
            <a:fillRect/>
          </a:stretch>
        </p:blipFill>
        <p:spPr>
          <a:xfrm>
            <a:off x="4163925" y="929851"/>
            <a:ext cx="4827675" cy="3637597"/>
          </a:xfrm>
          <a:prstGeom prst="rect">
            <a:avLst/>
          </a:prstGeom>
          <a:noFill/>
          <a:ln>
            <a:noFill/>
          </a:ln>
        </p:spPr>
      </p:pic>
      <p:sp>
        <p:nvSpPr>
          <p:cNvPr id="635" name="Google Shape;635;p130"/>
          <p:cNvSpPr txBox="1"/>
          <p:nvPr/>
        </p:nvSpPr>
        <p:spPr>
          <a:xfrm>
            <a:off x="275300" y="4567450"/>
            <a:ext cx="3119700" cy="25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lt1"/>
                </a:solidFill>
              </a:rPr>
              <a:t>Slide by Hilary Ong, MD</a:t>
            </a:r>
            <a:endParaRPr sz="1500">
              <a:solidFill>
                <a:schemeClr val="lt1"/>
              </a:solidFill>
            </a:endParaRP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976" name="Shape 976"/>
        <p:cNvGrpSpPr/>
        <p:nvPr/>
      </p:nvGrpSpPr>
      <p:grpSpPr>
        <a:xfrm>
          <a:off x="0" y="0"/>
          <a:ext cx="0" cy="0"/>
          <a:chOff x="0" y="0"/>
          <a:chExt cx="0" cy="0"/>
        </a:xfrm>
      </p:grpSpPr>
      <p:sp>
        <p:nvSpPr>
          <p:cNvPr id="977" name="Google Shape;977;p166"/>
          <p:cNvSpPr txBox="1"/>
          <p:nvPr>
            <p:ph type="title"/>
          </p:nvPr>
        </p:nvSpPr>
        <p:spPr>
          <a:xfrm>
            <a:off x="1614438" y="205375"/>
            <a:ext cx="5915100" cy="7458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Play"/>
              <a:buNone/>
            </a:pPr>
            <a:r>
              <a:rPr b="1" lang="en">
                <a:solidFill>
                  <a:srgbClr val="073763"/>
                </a:solidFill>
                <a:latin typeface="Montserrat"/>
                <a:ea typeface="Montserrat"/>
                <a:cs typeface="Montserrat"/>
                <a:sym typeface="Montserrat"/>
              </a:rPr>
              <a:t>Placenta Studies</a:t>
            </a:r>
            <a:endParaRPr b="1">
              <a:solidFill>
                <a:srgbClr val="073763"/>
              </a:solidFill>
              <a:latin typeface="Montserrat"/>
              <a:ea typeface="Montserrat"/>
              <a:cs typeface="Montserrat"/>
              <a:sym typeface="Montserrat"/>
            </a:endParaRPr>
          </a:p>
        </p:txBody>
      </p:sp>
      <p:sp>
        <p:nvSpPr>
          <p:cNvPr id="978" name="Google Shape;978;p166"/>
          <p:cNvSpPr txBox="1"/>
          <p:nvPr>
            <p:ph idx="1" type="body"/>
          </p:nvPr>
        </p:nvSpPr>
        <p:spPr>
          <a:xfrm>
            <a:off x="628650" y="1110100"/>
            <a:ext cx="5223600" cy="32634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2100"/>
              <a:buChar char="•"/>
            </a:pPr>
            <a:r>
              <a:rPr lang="en"/>
              <a:t>The placentas from 43 pregnant women were examined for microplastics. </a:t>
            </a:r>
            <a:endParaRPr/>
          </a:p>
          <a:p>
            <a:pPr indent="-171450" lvl="0" marL="177800" rtl="0" algn="l">
              <a:lnSpc>
                <a:spcPct val="90000"/>
              </a:lnSpc>
              <a:spcBef>
                <a:spcPts val="800"/>
              </a:spcBef>
              <a:spcAft>
                <a:spcPts val="0"/>
              </a:spcAft>
              <a:buSzPts val="2100"/>
              <a:buChar char="•"/>
            </a:pPr>
            <a:r>
              <a:rPr lang="en"/>
              <a:t>13 pregnancies had been complicated by fetal growth restriction</a:t>
            </a:r>
            <a:endParaRPr sz="600"/>
          </a:p>
          <a:p>
            <a:pPr indent="0" lvl="0" marL="177800" rtl="0" algn="l">
              <a:lnSpc>
                <a:spcPct val="90000"/>
              </a:lnSpc>
              <a:spcBef>
                <a:spcPts val="800"/>
              </a:spcBef>
              <a:spcAft>
                <a:spcPts val="0"/>
              </a:spcAft>
              <a:buNone/>
            </a:pPr>
            <a:r>
              <a:t/>
            </a:r>
            <a:endParaRPr sz="600"/>
          </a:p>
          <a:p>
            <a:pPr indent="-171450" lvl="1" marL="520700" rtl="0" algn="l">
              <a:lnSpc>
                <a:spcPct val="90000"/>
              </a:lnSpc>
              <a:spcBef>
                <a:spcPts val="400"/>
              </a:spcBef>
              <a:spcAft>
                <a:spcPts val="0"/>
              </a:spcAft>
              <a:buSzPts val="2100"/>
              <a:buChar char="•"/>
            </a:pPr>
            <a:r>
              <a:rPr b="1" lang="en"/>
              <a:t>Microplastics were found in all.</a:t>
            </a:r>
            <a:endParaRPr/>
          </a:p>
          <a:p>
            <a:pPr indent="-171450" lvl="1" marL="520700" rtl="0" algn="l">
              <a:lnSpc>
                <a:spcPct val="90000"/>
              </a:lnSpc>
              <a:spcBef>
                <a:spcPts val="400"/>
              </a:spcBef>
              <a:spcAft>
                <a:spcPts val="0"/>
              </a:spcAft>
              <a:buSzPts val="2100"/>
              <a:buChar char="•"/>
            </a:pPr>
            <a:r>
              <a:rPr lang="en"/>
              <a:t>Microplastics were also associated </a:t>
            </a:r>
            <a:r>
              <a:rPr b="1" lang="en"/>
              <a:t>lower newborn assessment scores</a:t>
            </a:r>
            <a:r>
              <a:rPr lang="en"/>
              <a:t>. </a:t>
            </a:r>
            <a:endParaRPr b="1"/>
          </a:p>
          <a:p>
            <a:pPr indent="-171450" lvl="0" marL="177800" rtl="0" algn="l">
              <a:lnSpc>
                <a:spcPct val="90000"/>
              </a:lnSpc>
              <a:spcBef>
                <a:spcPts val="800"/>
              </a:spcBef>
              <a:spcAft>
                <a:spcPts val="0"/>
              </a:spcAft>
              <a:buSzPts val="2100"/>
              <a:buChar char="•"/>
            </a:pPr>
            <a:r>
              <a:rPr lang="en"/>
              <a:t>Of the 30 normal pregnancies, microplastics were found in only 3. </a:t>
            </a:r>
            <a:endParaRPr/>
          </a:p>
        </p:txBody>
      </p:sp>
      <p:pic>
        <p:nvPicPr>
          <p:cNvPr descr="A fetus inside a fetus" id="979" name="Google Shape;979;p166"/>
          <p:cNvPicPr preferRelativeResize="0"/>
          <p:nvPr/>
        </p:nvPicPr>
        <p:blipFill rotWithShape="1">
          <a:blip r:embed="rId3">
            <a:alphaModFix/>
          </a:blip>
          <a:srcRect b="0" l="0" r="0" t="0"/>
          <a:stretch/>
        </p:blipFill>
        <p:spPr>
          <a:xfrm>
            <a:off x="5981700" y="1288325"/>
            <a:ext cx="2724150" cy="2371725"/>
          </a:xfrm>
          <a:prstGeom prst="rect">
            <a:avLst/>
          </a:prstGeom>
          <a:noFill/>
          <a:ln>
            <a:noFill/>
          </a:ln>
        </p:spPr>
      </p:pic>
      <p:sp>
        <p:nvSpPr>
          <p:cNvPr id="980" name="Google Shape;980;p166"/>
          <p:cNvSpPr txBox="1"/>
          <p:nvPr/>
        </p:nvSpPr>
        <p:spPr>
          <a:xfrm>
            <a:off x="5981700" y="3794831"/>
            <a:ext cx="2952600" cy="9159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0" i="0" lang="en" sz="1100" u="none" cap="none" strike="noStrike">
                <a:solidFill>
                  <a:srgbClr val="212121"/>
                </a:solidFill>
                <a:latin typeface="Arial"/>
                <a:ea typeface="Arial"/>
                <a:cs typeface="Arial"/>
                <a:sym typeface="Arial"/>
              </a:rPr>
              <a:t>Amereh et al. Placental plastics in young women from general population correlate with reduced foetal growth in IUGR pregnancies. Environ Pollut. 2022 Dec 1;314:120174. </a:t>
            </a:r>
            <a:endParaRPr b="0" i="0" sz="1100" u="none" cap="none" strike="noStrike">
              <a:solidFill>
                <a:srgbClr val="000000"/>
              </a:solidFill>
              <a:latin typeface="Arial"/>
              <a:ea typeface="Arial"/>
              <a:cs typeface="Arial"/>
              <a:sym typeface="Arial"/>
            </a:endParaRPr>
          </a:p>
        </p:txBody>
      </p:sp>
      <p:sp>
        <p:nvSpPr>
          <p:cNvPr id="981" name="Google Shape;981;p166"/>
          <p:cNvSpPr txBox="1"/>
          <p:nvPr/>
        </p:nvSpPr>
        <p:spPr>
          <a:xfrm>
            <a:off x="6309525" y="4819580"/>
            <a:ext cx="2724300" cy="285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100">
                <a:solidFill>
                  <a:schemeClr val="dk1"/>
                </a:solidFill>
                <a:latin typeface="Calibri"/>
                <a:ea typeface="Calibri"/>
                <a:cs typeface="Calibri"/>
                <a:sym typeface="Calibri"/>
              </a:rPr>
              <a:t>Slide by Chris Mauck, MD</a:t>
            </a:r>
            <a:endParaRPr sz="1100">
              <a:solidFill>
                <a:schemeClr val="dk1"/>
              </a:solidFill>
              <a:latin typeface="Calibri"/>
              <a:ea typeface="Calibri"/>
              <a:cs typeface="Calibri"/>
              <a:sym typeface="Calibri"/>
            </a:endParaRPr>
          </a:p>
        </p:txBody>
      </p:sp>
      <p:pic>
        <p:nvPicPr>
          <p:cNvPr id="982" name="Google Shape;982;p166" title="P-SNAP_logo_color_horizontal-XL.png"/>
          <p:cNvPicPr preferRelativeResize="0"/>
          <p:nvPr/>
        </p:nvPicPr>
        <p:blipFill rotWithShape="1">
          <a:blip r:embed="rId4">
            <a:alphaModFix/>
          </a:blip>
          <a:srcRect b="0" l="0" r="71012" t="0"/>
          <a:stretch/>
        </p:blipFill>
        <p:spPr>
          <a:xfrm>
            <a:off x="99376" y="4451225"/>
            <a:ext cx="529275" cy="6133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8">
                                            <p:txEl>
                                              <p:pRg end="5" st="5"/>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987" name="Shape 987"/>
        <p:cNvGrpSpPr/>
        <p:nvPr/>
      </p:nvGrpSpPr>
      <p:grpSpPr>
        <a:xfrm>
          <a:off x="0" y="0"/>
          <a:ext cx="0" cy="0"/>
          <a:chOff x="0" y="0"/>
          <a:chExt cx="0" cy="0"/>
        </a:xfrm>
      </p:grpSpPr>
      <p:pic>
        <p:nvPicPr>
          <p:cNvPr id="988" name="Google Shape;988;p167"/>
          <p:cNvPicPr preferRelativeResize="0"/>
          <p:nvPr/>
        </p:nvPicPr>
        <p:blipFill rotWithShape="1">
          <a:blip r:embed="rId3">
            <a:alphaModFix/>
          </a:blip>
          <a:srcRect b="0" l="12975" r="0" t="0"/>
          <a:stretch/>
        </p:blipFill>
        <p:spPr>
          <a:xfrm>
            <a:off x="152400" y="446050"/>
            <a:ext cx="5795901" cy="3781925"/>
          </a:xfrm>
          <a:prstGeom prst="rect">
            <a:avLst/>
          </a:prstGeom>
          <a:noFill/>
          <a:ln>
            <a:noFill/>
          </a:ln>
        </p:spPr>
      </p:pic>
      <p:sp>
        <p:nvSpPr>
          <p:cNvPr id="989" name="Google Shape;989;p167"/>
          <p:cNvSpPr txBox="1"/>
          <p:nvPr/>
        </p:nvSpPr>
        <p:spPr>
          <a:xfrm>
            <a:off x="5929625" y="790375"/>
            <a:ext cx="3142200" cy="2607000"/>
          </a:xfrm>
          <a:prstGeom prst="rect">
            <a:avLst/>
          </a:prstGeom>
          <a:noFill/>
          <a:ln>
            <a:noFill/>
          </a:ln>
        </p:spPr>
        <p:txBody>
          <a:bodyPr anchorCtr="0" anchor="t" bIns="91425" lIns="91425" spcFirstLastPara="1" rIns="91425" wrap="square" tIns="91425">
            <a:noAutofit/>
          </a:bodyPr>
          <a:lstStyle/>
          <a:p>
            <a:pPr indent="-323850" lvl="0" marL="457200" marR="0" rtl="0" algn="l">
              <a:lnSpc>
                <a:spcPct val="100000"/>
              </a:lnSpc>
              <a:spcBef>
                <a:spcPts val="0"/>
              </a:spcBef>
              <a:spcAft>
                <a:spcPts val="0"/>
              </a:spcAft>
              <a:buClr>
                <a:schemeClr val="dk1"/>
              </a:buClr>
              <a:buSzPts val="1500"/>
              <a:buFont typeface="Arial"/>
              <a:buChar char="●"/>
            </a:pPr>
            <a:r>
              <a:rPr b="0" i="0" lang="en" sz="1500" u="none" cap="none" strike="noStrike">
                <a:solidFill>
                  <a:schemeClr val="dk1"/>
                </a:solidFill>
                <a:latin typeface="Arial"/>
                <a:ea typeface="Arial"/>
                <a:cs typeface="Arial"/>
                <a:sym typeface="Arial"/>
              </a:rPr>
              <a:t>Altered epigenetic programming occurred in the prostate gland due to chemical exposure.</a:t>
            </a:r>
            <a:endParaRPr b="0" i="0" sz="15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a:p>
            <a:pPr indent="-323850" lvl="0" marL="457200" marR="0" rtl="0" algn="l">
              <a:lnSpc>
                <a:spcPct val="100000"/>
              </a:lnSpc>
              <a:spcBef>
                <a:spcPts val="0"/>
              </a:spcBef>
              <a:spcAft>
                <a:spcPts val="0"/>
              </a:spcAft>
              <a:buClr>
                <a:schemeClr val="dk1"/>
              </a:buClr>
              <a:buSzPts val="1500"/>
              <a:buFont typeface="Arial"/>
              <a:buChar char="●"/>
            </a:pPr>
            <a:r>
              <a:rPr b="0" i="0" lang="en" sz="1500" u="none" cap="none" strike="noStrike">
                <a:solidFill>
                  <a:schemeClr val="dk1"/>
                </a:solidFill>
                <a:latin typeface="Arial"/>
                <a:ea typeface="Arial"/>
                <a:cs typeface="Arial"/>
                <a:sym typeface="Arial"/>
              </a:rPr>
              <a:t>Tissue around the urethra became so constricted that the mouse could barely pee.</a:t>
            </a:r>
            <a:endParaRPr b="0" i="0" sz="15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a:p>
            <a:pPr indent="-323850" lvl="0" marL="457200" marR="0" rtl="0" algn="l">
              <a:lnSpc>
                <a:spcPct val="100000"/>
              </a:lnSpc>
              <a:spcBef>
                <a:spcPts val="0"/>
              </a:spcBef>
              <a:spcAft>
                <a:spcPts val="0"/>
              </a:spcAft>
              <a:buClr>
                <a:schemeClr val="dk1"/>
              </a:buClr>
              <a:buSzPts val="1500"/>
              <a:buFont typeface="Arial"/>
              <a:buChar char="●"/>
            </a:pPr>
            <a:r>
              <a:rPr b="0" i="0" lang="en" sz="1500" u="none" cap="none" strike="noStrike">
                <a:solidFill>
                  <a:schemeClr val="dk1"/>
                </a:solidFill>
                <a:latin typeface="Arial"/>
                <a:ea typeface="Arial"/>
                <a:cs typeface="Arial"/>
                <a:sym typeface="Arial"/>
              </a:rPr>
              <a:t>Necrotic kidneys</a:t>
            </a:r>
            <a:endParaRPr b="0" i="0" sz="15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a:p>
            <a:pPr indent="-323850" lvl="0" marL="457200" marR="0" rtl="0" algn="l">
              <a:lnSpc>
                <a:spcPct val="100000"/>
              </a:lnSpc>
              <a:spcBef>
                <a:spcPts val="0"/>
              </a:spcBef>
              <a:spcAft>
                <a:spcPts val="0"/>
              </a:spcAft>
              <a:buClr>
                <a:schemeClr val="dk1"/>
              </a:buClr>
              <a:buSzPts val="1500"/>
              <a:buFont typeface="Arial"/>
              <a:buChar char="●"/>
            </a:pPr>
            <a:r>
              <a:rPr b="0" i="0" lang="en" sz="1500" u="none" cap="none" strike="noStrike">
                <a:solidFill>
                  <a:schemeClr val="dk1"/>
                </a:solidFill>
                <a:latin typeface="Arial"/>
                <a:ea typeface="Arial"/>
                <a:cs typeface="Arial"/>
                <a:sym typeface="Arial"/>
              </a:rPr>
              <a:t>Bladder on the point of exploding.</a:t>
            </a:r>
            <a:endParaRPr b="0" i="0" sz="1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p:txBody>
      </p:sp>
      <p:pic>
        <p:nvPicPr>
          <p:cNvPr id="990" name="Google Shape;990;p167" title="P-SNAP_logo_color_horizontal-XL.png"/>
          <p:cNvPicPr preferRelativeResize="0"/>
          <p:nvPr/>
        </p:nvPicPr>
        <p:blipFill rotWithShape="1">
          <a:blip r:embed="rId4">
            <a:alphaModFix/>
          </a:blip>
          <a:srcRect b="0" l="0" r="71012" t="0"/>
          <a:stretch/>
        </p:blipFill>
        <p:spPr>
          <a:xfrm>
            <a:off x="8430751" y="4395775"/>
            <a:ext cx="529275" cy="61337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EEFD"/>
        </a:solidFill>
      </p:bgPr>
    </p:bg>
    <p:spTree>
      <p:nvGrpSpPr>
        <p:cNvPr id="994" name="Shape 994"/>
        <p:cNvGrpSpPr/>
        <p:nvPr/>
      </p:nvGrpSpPr>
      <p:grpSpPr>
        <a:xfrm>
          <a:off x="0" y="0"/>
          <a:ext cx="0" cy="0"/>
          <a:chOff x="0" y="0"/>
          <a:chExt cx="0" cy="0"/>
        </a:xfrm>
      </p:grpSpPr>
      <p:sp>
        <p:nvSpPr>
          <p:cNvPr id="995" name="Google Shape;995;p168"/>
          <p:cNvSpPr txBox="1"/>
          <p:nvPr/>
        </p:nvSpPr>
        <p:spPr>
          <a:xfrm>
            <a:off x="2383900" y="950175"/>
            <a:ext cx="6199800" cy="3634200"/>
          </a:xfrm>
          <a:prstGeom prst="rect">
            <a:avLst/>
          </a:prstGeom>
          <a:noFill/>
          <a:ln>
            <a:noFill/>
          </a:ln>
        </p:spPr>
        <p:txBody>
          <a:bodyPr anchorCtr="0" anchor="t" bIns="91425" lIns="91425" spcFirstLastPara="1" rIns="91425" wrap="square" tIns="91425">
            <a:spAutoFit/>
          </a:bodyPr>
          <a:lstStyle/>
          <a:p>
            <a:pPr indent="-381000" lvl="0" marL="457200" rtl="0" algn="l">
              <a:lnSpc>
                <a:spcPct val="150000"/>
              </a:lnSpc>
              <a:spcBef>
                <a:spcPts val="0"/>
              </a:spcBef>
              <a:spcAft>
                <a:spcPts val="0"/>
              </a:spcAft>
              <a:buClr>
                <a:schemeClr val="dk1"/>
              </a:buClr>
              <a:buSzPts val="2400"/>
              <a:buChar char="●"/>
            </a:pPr>
            <a:r>
              <a:rPr lang="en" sz="2400">
                <a:solidFill>
                  <a:schemeClr val="dk1"/>
                </a:solidFill>
              </a:rPr>
              <a:t>Can disrupt lipid metabolism </a:t>
            </a:r>
            <a:endParaRPr sz="2400">
              <a:solidFill>
                <a:schemeClr val="dk1"/>
              </a:solidFill>
            </a:endParaRPr>
          </a:p>
          <a:p>
            <a:pPr indent="-381000" lvl="0" marL="457200" rtl="0" algn="l">
              <a:lnSpc>
                <a:spcPct val="115000"/>
              </a:lnSpc>
              <a:spcBef>
                <a:spcPts val="0"/>
              </a:spcBef>
              <a:spcAft>
                <a:spcPts val="0"/>
              </a:spcAft>
              <a:buClr>
                <a:schemeClr val="dk1"/>
              </a:buClr>
              <a:buSzPts val="2400"/>
              <a:buChar char="●"/>
            </a:pPr>
            <a:r>
              <a:rPr lang="en" sz="2400">
                <a:solidFill>
                  <a:schemeClr val="dk1"/>
                </a:solidFill>
              </a:rPr>
              <a:t>Linked to: </a:t>
            </a:r>
            <a:endParaRPr sz="2400">
              <a:solidFill>
                <a:schemeClr val="dk1"/>
              </a:solidFill>
            </a:endParaRPr>
          </a:p>
          <a:p>
            <a:pPr indent="-381000" lvl="1" marL="1371600" rtl="0" algn="l">
              <a:lnSpc>
                <a:spcPct val="100000"/>
              </a:lnSpc>
              <a:spcBef>
                <a:spcPts val="0"/>
              </a:spcBef>
              <a:spcAft>
                <a:spcPts val="0"/>
              </a:spcAft>
              <a:buClr>
                <a:schemeClr val="dk1"/>
              </a:buClr>
              <a:buSzPts val="2400"/>
              <a:buChar char="○"/>
            </a:pPr>
            <a:r>
              <a:rPr lang="en" sz="2400">
                <a:solidFill>
                  <a:schemeClr val="dk1"/>
                </a:solidFill>
              </a:rPr>
              <a:t>Insulin resistance and increase in risk of diabetes</a:t>
            </a:r>
            <a:endParaRPr sz="600">
              <a:solidFill>
                <a:schemeClr val="dk1"/>
              </a:solidFill>
            </a:endParaRPr>
          </a:p>
          <a:p>
            <a:pPr indent="0" lvl="0" marL="1371600" rtl="0" algn="l">
              <a:lnSpc>
                <a:spcPct val="100000"/>
              </a:lnSpc>
              <a:spcBef>
                <a:spcPts val="0"/>
              </a:spcBef>
              <a:spcAft>
                <a:spcPts val="0"/>
              </a:spcAft>
              <a:buNone/>
            </a:pPr>
            <a:r>
              <a:t/>
            </a:r>
            <a:endParaRPr sz="600">
              <a:solidFill>
                <a:schemeClr val="dk1"/>
              </a:solidFill>
            </a:endParaRPr>
          </a:p>
          <a:p>
            <a:pPr indent="-381000" lvl="1" marL="1371600" rtl="0" algn="l">
              <a:lnSpc>
                <a:spcPct val="115000"/>
              </a:lnSpc>
              <a:spcBef>
                <a:spcPts val="0"/>
              </a:spcBef>
              <a:spcAft>
                <a:spcPts val="0"/>
              </a:spcAft>
              <a:buClr>
                <a:schemeClr val="dk1"/>
              </a:buClr>
              <a:buSzPts val="2400"/>
              <a:buChar char="○"/>
            </a:pPr>
            <a:r>
              <a:rPr lang="en" sz="2400">
                <a:solidFill>
                  <a:srgbClr val="333333"/>
                </a:solidFill>
              </a:rPr>
              <a:t>Hypercholesterolemia</a:t>
            </a:r>
            <a:endParaRPr sz="600">
              <a:solidFill>
                <a:srgbClr val="333333"/>
              </a:solidFill>
            </a:endParaRPr>
          </a:p>
          <a:p>
            <a:pPr indent="0" lvl="0" marL="1371600" rtl="0" algn="l">
              <a:lnSpc>
                <a:spcPct val="115000"/>
              </a:lnSpc>
              <a:spcBef>
                <a:spcPts val="0"/>
              </a:spcBef>
              <a:spcAft>
                <a:spcPts val="0"/>
              </a:spcAft>
              <a:buNone/>
            </a:pPr>
            <a:r>
              <a:t/>
            </a:r>
            <a:endParaRPr sz="600">
              <a:solidFill>
                <a:srgbClr val="333333"/>
              </a:solidFill>
              <a:highlight>
                <a:srgbClr val="CFE2F3"/>
              </a:highlight>
            </a:endParaRPr>
          </a:p>
          <a:p>
            <a:pPr indent="-381000" lvl="1" marL="1371600" rtl="0" algn="l">
              <a:lnSpc>
                <a:spcPct val="100000"/>
              </a:lnSpc>
              <a:spcBef>
                <a:spcPts val="0"/>
              </a:spcBef>
              <a:spcAft>
                <a:spcPts val="0"/>
              </a:spcAft>
              <a:buClr>
                <a:schemeClr val="dk1"/>
              </a:buClr>
              <a:buSzPts val="2400"/>
              <a:buChar char="○"/>
            </a:pPr>
            <a:r>
              <a:rPr lang="en" sz="2400">
                <a:solidFill>
                  <a:schemeClr val="dk1"/>
                </a:solidFill>
              </a:rPr>
              <a:t>Cardiovascular disease, and stroke</a:t>
            </a:r>
            <a:endParaRPr sz="2400">
              <a:solidFill>
                <a:schemeClr val="dk1"/>
              </a:solidFill>
            </a:endParaRPr>
          </a:p>
          <a:p>
            <a:pPr indent="0" lvl="0" marL="0" rtl="0" algn="l">
              <a:spcBef>
                <a:spcPts val="0"/>
              </a:spcBef>
              <a:spcAft>
                <a:spcPts val="0"/>
              </a:spcAft>
              <a:buNone/>
            </a:pPr>
            <a:r>
              <a:t/>
            </a:r>
            <a:endParaRPr b="1" sz="2400">
              <a:solidFill>
                <a:schemeClr val="dk1"/>
              </a:solidFill>
            </a:endParaRPr>
          </a:p>
        </p:txBody>
      </p:sp>
      <p:sp>
        <p:nvSpPr>
          <p:cNvPr id="996" name="Google Shape;996;p168"/>
          <p:cNvSpPr txBox="1"/>
          <p:nvPr/>
        </p:nvSpPr>
        <p:spPr>
          <a:xfrm>
            <a:off x="2046100" y="251900"/>
            <a:ext cx="4703100" cy="613500"/>
          </a:xfrm>
          <a:prstGeom prst="rect">
            <a:avLst/>
          </a:prstGeom>
          <a:noFill/>
          <a:ln>
            <a:noFill/>
          </a:ln>
        </p:spPr>
        <p:txBody>
          <a:bodyPr anchorCtr="0" anchor="t" bIns="77200" lIns="77200" spcFirstLastPara="1" rIns="77200" wrap="square" tIns="77200">
            <a:noAutofit/>
          </a:bodyPr>
          <a:lstStyle/>
          <a:p>
            <a:pPr indent="0" lvl="0" marL="0" rtl="0" algn="l">
              <a:spcBef>
                <a:spcPts val="0"/>
              </a:spcBef>
              <a:spcAft>
                <a:spcPts val="0"/>
              </a:spcAft>
              <a:buNone/>
            </a:pPr>
            <a:r>
              <a:rPr b="1" lang="en" sz="3039">
                <a:solidFill>
                  <a:srgbClr val="0B5394"/>
                </a:solidFill>
              </a:rPr>
              <a:t>EDCs can be obesogens </a:t>
            </a:r>
            <a:endParaRPr b="1" sz="3039">
              <a:solidFill>
                <a:srgbClr val="0B5394"/>
              </a:solidFill>
            </a:endParaRPr>
          </a:p>
        </p:txBody>
      </p:sp>
      <p:pic>
        <p:nvPicPr>
          <p:cNvPr id="997" name="Google Shape;997;p168" title="P-SNAP_logo_color_horizontal-XL.png"/>
          <p:cNvPicPr preferRelativeResize="0"/>
          <p:nvPr/>
        </p:nvPicPr>
        <p:blipFill rotWithShape="1">
          <a:blip r:embed="rId3">
            <a:alphaModFix/>
          </a:blip>
          <a:srcRect b="0" l="0" r="71012" t="0"/>
          <a:stretch/>
        </p:blipFill>
        <p:spPr>
          <a:xfrm>
            <a:off x="8430751" y="4395775"/>
            <a:ext cx="529275" cy="613374"/>
          </a:xfrm>
          <a:prstGeom prst="rect">
            <a:avLst/>
          </a:prstGeom>
          <a:noFill/>
          <a:ln>
            <a:noFill/>
          </a:ln>
        </p:spPr>
      </p:pic>
      <p:pic>
        <p:nvPicPr>
          <p:cNvPr id="998" name="Google Shape;998;p168" title="Screenshot 2025-09-16 at 10.32.26 AM.png"/>
          <p:cNvPicPr preferRelativeResize="0"/>
          <p:nvPr/>
        </p:nvPicPr>
        <p:blipFill rotWithShape="1">
          <a:blip r:embed="rId4">
            <a:alphaModFix/>
          </a:blip>
          <a:srcRect b="0" l="0" r="5944" t="0"/>
          <a:stretch/>
        </p:blipFill>
        <p:spPr>
          <a:xfrm>
            <a:off x="547950" y="1300450"/>
            <a:ext cx="1749250" cy="2789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5">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5">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5">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003" name="Shape 1003"/>
        <p:cNvGrpSpPr/>
        <p:nvPr/>
      </p:nvGrpSpPr>
      <p:grpSpPr>
        <a:xfrm>
          <a:off x="0" y="0"/>
          <a:ext cx="0" cy="0"/>
          <a:chOff x="0" y="0"/>
          <a:chExt cx="0" cy="0"/>
        </a:xfrm>
      </p:grpSpPr>
      <p:pic>
        <p:nvPicPr>
          <p:cNvPr id="1004" name="Google Shape;1004;p169"/>
          <p:cNvPicPr preferRelativeResize="0"/>
          <p:nvPr/>
        </p:nvPicPr>
        <p:blipFill rotWithShape="1">
          <a:blip r:embed="rId3">
            <a:alphaModFix/>
          </a:blip>
          <a:srcRect b="0" l="0" r="0" t="0"/>
          <a:stretch/>
        </p:blipFill>
        <p:spPr>
          <a:xfrm>
            <a:off x="0" y="16596"/>
            <a:ext cx="5864064" cy="5012603"/>
          </a:xfrm>
          <a:prstGeom prst="rect">
            <a:avLst/>
          </a:prstGeom>
          <a:noFill/>
          <a:ln>
            <a:noFill/>
          </a:ln>
        </p:spPr>
      </p:pic>
      <p:sp>
        <p:nvSpPr>
          <p:cNvPr id="1005" name="Google Shape;1005;p169"/>
          <p:cNvSpPr txBox="1"/>
          <p:nvPr/>
        </p:nvSpPr>
        <p:spPr>
          <a:xfrm>
            <a:off x="6066000" y="716906"/>
            <a:ext cx="2811600" cy="27693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rPr b="1" i="0" lang="en" sz="1900" u="sng" cap="none" strike="noStrike">
                <a:solidFill>
                  <a:srgbClr val="000000"/>
                </a:solidFill>
                <a:latin typeface="Arial"/>
                <a:ea typeface="Arial"/>
                <a:cs typeface="Arial"/>
                <a:sym typeface="Arial"/>
              </a:rPr>
              <a:t>Prenatal Dose: </a:t>
            </a:r>
            <a:endParaRPr b="1" i="0" sz="1900" u="sng"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rPr b="1" i="0" lang="en" sz="1900" u="none" cap="none" strike="noStrike">
                <a:solidFill>
                  <a:srgbClr val="000000"/>
                </a:solidFill>
                <a:latin typeface="Arial"/>
                <a:ea typeface="Arial"/>
                <a:cs typeface="Arial"/>
                <a:sym typeface="Arial"/>
              </a:rPr>
              <a:t>1 part per billion</a:t>
            </a:r>
            <a:endParaRPr b="1" i="0" sz="19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rPr b="1" i="0" lang="en" sz="1900" u="none" cap="none" strike="noStrike">
                <a:solidFill>
                  <a:srgbClr val="000000"/>
                </a:solidFill>
                <a:latin typeface="Arial"/>
                <a:ea typeface="Arial"/>
                <a:cs typeface="Arial"/>
                <a:sym typeface="Arial"/>
              </a:rPr>
              <a:t>9-16 days gestation</a:t>
            </a:r>
            <a:endParaRPr b="1" i="0" sz="19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1006" name="Google Shape;1006;p169"/>
          <p:cNvSpPr txBox="1"/>
          <p:nvPr/>
        </p:nvSpPr>
        <p:spPr>
          <a:xfrm>
            <a:off x="6078974" y="4319575"/>
            <a:ext cx="2136900" cy="4551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chemeClr val="dk1"/>
              </a:buClr>
              <a:buSzPts val="800"/>
              <a:buFont typeface="Arial"/>
              <a:buNone/>
            </a:pPr>
            <a:r>
              <a:rPr b="0" i="0" lang="en" sz="800" u="none" cap="none" strike="noStrike">
                <a:solidFill>
                  <a:srgbClr val="222222"/>
                </a:solidFill>
                <a:latin typeface="Arial"/>
                <a:ea typeface="Arial"/>
                <a:cs typeface="Arial"/>
                <a:sym typeface="Arial"/>
              </a:rPr>
              <a:t>Newbold, RR, et al. "Developmental exposure to endocrine disruptors and the obesity epidemic." </a:t>
            </a:r>
            <a:r>
              <a:rPr b="0" i="1" lang="en" sz="800" u="none" cap="none" strike="noStrike">
                <a:solidFill>
                  <a:srgbClr val="222222"/>
                </a:solidFill>
                <a:latin typeface="Arial"/>
                <a:ea typeface="Arial"/>
                <a:cs typeface="Arial"/>
                <a:sym typeface="Arial"/>
              </a:rPr>
              <a:t>Reproductive toxicology</a:t>
            </a:r>
            <a:r>
              <a:rPr b="0" i="0" lang="en" sz="800" u="none" cap="none" strike="noStrike">
                <a:solidFill>
                  <a:srgbClr val="222222"/>
                </a:solidFill>
                <a:latin typeface="Arial"/>
                <a:ea typeface="Arial"/>
                <a:cs typeface="Arial"/>
                <a:sym typeface="Arial"/>
              </a:rPr>
              <a:t> 23.3 (2007): 290-296.</a:t>
            </a:r>
            <a:endParaRPr b="0" i="0" sz="1100" u="none" cap="none" strike="noStrike">
              <a:solidFill>
                <a:srgbClr val="000000"/>
              </a:solidFill>
              <a:latin typeface="Arial"/>
              <a:ea typeface="Arial"/>
              <a:cs typeface="Arial"/>
              <a:sym typeface="Arial"/>
            </a:endParaRPr>
          </a:p>
        </p:txBody>
      </p:sp>
      <p:pic>
        <p:nvPicPr>
          <p:cNvPr id="1007" name="Google Shape;1007;p169" title="P-SNAP_logo_color_horizontal-XL.png"/>
          <p:cNvPicPr preferRelativeResize="0"/>
          <p:nvPr/>
        </p:nvPicPr>
        <p:blipFill rotWithShape="1">
          <a:blip r:embed="rId4">
            <a:alphaModFix/>
          </a:blip>
          <a:srcRect b="0" l="0" r="71012" t="0"/>
          <a:stretch/>
        </p:blipFill>
        <p:spPr>
          <a:xfrm>
            <a:off x="8430751" y="4395775"/>
            <a:ext cx="529275" cy="613374"/>
          </a:xfrm>
          <a:prstGeom prst="rect">
            <a:avLst/>
          </a:prstGeom>
          <a:noFill/>
          <a:ln>
            <a:noFill/>
          </a:ln>
        </p:spPr>
      </p:pic>
      <p:sp>
        <p:nvSpPr>
          <p:cNvPr id="1008" name="Google Shape;1008;p169"/>
          <p:cNvSpPr txBox="1"/>
          <p:nvPr/>
        </p:nvSpPr>
        <p:spPr>
          <a:xfrm>
            <a:off x="6387050" y="3140000"/>
            <a:ext cx="2334900" cy="377100"/>
          </a:xfrm>
          <a:prstGeom prst="rect">
            <a:avLst/>
          </a:prstGeom>
          <a:solidFill>
            <a:srgbClr val="CFE2F3"/>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50">
                <a:solidFill>
                  <a:schemeClr val="dk1"/>
                </a:solidFill>
              </a:rPr>
              <a:t> “generational toxicity”</a:t>
            </a:r>
            <a:endParaRPr sz="1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pic>
        <p:nvPicPr>
          <p:cNvPr id="1013" name="Google Shape;1013;p170"/>
          <p:cNvPicPr preferRelativeResize="0"/>
          <p:nvPr/>
        </p:nvPicPr>
        <p:blipFill rotWithShape="1">
          <a:blip r:embed="rId3">
            <a:alphaModFix/>
          </a:blip>
          <a:srcRect b="9303" l="0" r="0" t="11450"/>
          <a:stretch/>
        </p:blipFill>
        <p:spPr>
          <a:xfrm>
            <a:off x="2017288" y="0"/>
            <a:ext cx="5109430" cy="5143500"/>
          </a:xfrm>
          <a:prstGeom prst="rect">
            <a:avLst/>
          </a:prstGeom>
          <a:noFill/>
          <a:ln>
            <a:noFill/>
          </a:ln>
        </p:spPr>
      </p:pic>
      <p:sp>
        <p:nvSpPr>
          <p:cNvPr id="1014" name="Google Shape;1014;p170"/>
          <p:cNvSpPr txBox="1"/>
          <p:nvPr/>
        </p:nvSpPr>
        <p:spPr>
          <a:xfrm>
            <a:off x="6057900" y="4499275"/>
            <a:ext cx="2358900" cy="55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rPr>
              <a:t>Artist: </a:t>
            </a:r>
            <a:r>
              <a:rPr lang="en" sz="1000">
                <a:solidFill>
                  <a:schemeClr val="dk1"/>
                </a:solidFill>
                <a:highlight>
                  <a:srgbClr val="FAFAFA"/>
                </a:highlight>
              </a:rPr>
              <a:t>ThisCityMaps</a:t>
            </a:r>
            <a:endParaRPr sz="1000">
              <a:solidFill>
                <a:schemeClr val="dk1"/>
              </a:solidFill>
            </a:endParaRPr>
          </a:p>
        </p:txBody>
      </p:sp>
      <p:pic>
        <p:nvPicPr>
          <p:cNvPr id="1015" name="Google Shape;1015;p170" title="P-SNAP_logo_color_horizontal-XL.png"/>
          <p:cNvPicPr preferRelativeResize="0"/>
          <p:nvPr/>
        </p:nvPicPr>
        <p:blipFill rotWithShape="1">
          <a:blip r:embed="rId4">
            <a:alphaModFix/>
          </a:blip>
          <a:srcRect b="0" l="0" r="71012" t="0"/>
          <a:stretch/>
        </p:blipFill>
        <p:spPr>
          <a:xfrm>
            <a:off x="218276" y="4468000"/>
            <a:ext cx="529275" cy="61337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9" name="Shape 1019"/>
        <p:cNvGrpSpPr/>
        <p:nvPr/>
      </p:nvGrpSpPr>
      <p:grpSpPr>
        <a:xfrm>
          <a:off x="0" y="0"/>
          <a:ext cx="0" cy="0"/>
          <a:chOff x="0" y="0"/>
          <a:chExt cx="0" cy="0"/>
        </a:xfrm>
      </p:grpSpPr>
      <p:pic>
        <p:nvPicPr>
          <p:cNvPr id="1020" name="Google Shape;1020;p171"/>
          <p:cNvPicPr preferRelativeResize="0"/>
          <p:nvPr/>
        </p:nvPicPr>
        <p:blipFill>
          <a:blip r:embed="rId3">
            <a:alphaModFix/>
          </a:blip>
          <a:stretch>
            <a:fillRect/>
          </a:stretch>
        </p:blipFill>
        <p:spPr>
          <a:xfrm>
            <a:off x="120038" y="32747"/>
            <a:ext cx="8903926" cy="507801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4" name="Shape 1024"/>
        <p:cNvGrpSpPr/>
        <p:nvPr/>
      </p:nvGrpSpPr>
      <p:grpSpPr>
        <a:xfrm>
          <a:off x="0" y="0"/>
          <a:ext cx="0" cy="0"/>
          <a:chOff x="0" y="0"/>
          <a:chExt cx="0" cy="0"/>
        </a:xfrm>
      </p:grpSpPr>
      <p:pic>
        <p:nvPicPr>
          <p:cNvPr descr="Disease burden from NCDs world 1990-2019" id="1025" name="Google Shape;1025;p172"/>
          <p:cNvPicPr preferRelativeResize="0"/>
          <p:nvPr/>
        </p:nvPicPr>
        <p:blipFill>
          <a:blip r:embed="rId3">
            <a:alphaModFix/>
          </a:blip>
          <a:stretch>
            <a:fillRect/>
          </a:stretch>
        </p:blipFill>
        <p:spPr>
          <a:xfrm>
            <a:off x="2073275" y="76200"/>
            <a:ext cx="7070725" cy="4991100"/>
          </a:xfrm>
          <a:prstGeom prst="rect">
            <a:avLst/>
          </a:prstGeom>
          <a:noFill/>
          <a:ln>
            <a:noFill/>
          </a:ln>
        </p:spPr>
      </p:pic>
      <p:sp>
        <p:nvSpPr>
          <p:cNvPr id="1026" name="Google Shape;1026;p172"/>
          <p:cNvSpPr txBox="1"/>
          <p:nvPr>
            <p:ph idx="1" type="body"/>
          </p:nvPr>
        </p:nvSpPr>
        <p:spPr>
          <a:xfrm>
            <a:off x="110875" y="591350"/>
            <a:ext cx="1962300" cy="3642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500">
                <a:solidFill>
                  <a:srgbClr val="0B5394"/>
                </a:solidFill>
              </a:rPr>
              <a:t>Chronic disease is increasing</a:t>
            </a:r>
            <a:endParaRPr sz="2500">
              <a:solidFill>
                <a:srgbClr val="0B5394"/>
              </a:solidFill>
            </a:endParaRPr>
          </a:p>
        </p:txBody>
      </p:sp>
      <p:pic>
        <p:nvPicPr>
          <p:cNvPr id="1027" name="Google Shape;1027;p172" title="P-SNAP_logo_color_horizontal-XL.png"/>
          <p:cNvPicPr preferRelativeResize="0"/>
          <p:nvPr/>
        </p:nvPicPr>
        <p:blipFill rotWithShape="1">
          <a:blip r:embed="rId4">
            <a:alphaModFix/>
          </a:blip>
          <a:srcRect b="0" l="0" r="71012" t="0"/>
          <a:stretch/>
        </p:blipFill>
        <p:spPr>
          <a:xfrm>
            <a:off x="110876" y="4453925"/>
            <a:ext cx="529275" cy="61337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031" name="Shape 1031"/>
        <p:cNvGrpSpPr/>
        <p:nvPr/>
      </p:nvGrpSpPr>
      <p:grpSpPr>
        <a:xfrm>
          <a:off x="0" y="0"/>
          <a:ext cx="0" cy="0"/>
          <a:chOff x="0" y="0"/>
          <a:chExt cx="0" cy="0"/>
        </a:xfrm>
      </p:grpSpPr>
      <p:pic>
        <p:nvPicPr>
          <p:cNvPr id="1032" name="Google Shape;1032;p173" title="P-SNAP_logo_color_horizontal-XL.png"/>
          <p:cNvPicPr preferRelativeResize="0"/>
          <p:nvPr/>
        </p:nvPicPr>
        <p:blipFill rotWithShape="1">
          <a:blip r:embed="rId3">
            <a:alphaModFix/>
          </a:blip>
          <a:srcRect b="0" l="0" r="71012" t="0"/>
          <a:stretch/>
        </p:blipFill>
        <p:spPr>
          <a:xfrm>
            <a:off x="8354551" y="4471975"/>
            <a:ext cx="529275" cy="613374"/>
          </a:xfrm>
          <a:prstGeom prst="rect">
            <a:avLst/>
          </a:prstGeom>
          <a:noFill/>
          <a:ln>
            <a:noFill/>
          </a:ln>
        </p:spPr>
      </p:pic>
      <p:pic>
        <p:nvPicPr>
          <p:cNvPr id="1033" name="Google Shape;1033;p173" title="IMG_7844.jpeg"/>
          <p:cNvPicPr preferRelativeResize="0"/>
          <p:nvPr/>
        </p:nvPicPr>
        <p:blipFill rotWithShape="1">
          <a:blip r:embed="rId4">
            <a:alphaModFix/>
          </a:blip>
          <a:srcRect b="26298" l="10128" r="35738" t="24691"/>
          <a:stretch/>
        </p:blipFill>
        <p:spPr>
          <a:xfrm>
            <a:off x="2441588" y="0"/>
            <a:ext cx="4260818" cy="514350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037" name="Shape 1037"/>
        <p:cNvGrpSpPr/>
        <p:nvPr/>
      </p:nvGrpSpPr>
      <p:grpSpPr>
        <a:xfrm>
          <a:off x="0" y="0"/>
          <a:ext cx="0" cy="0"/>
          <a:chOff x="0" y="0"/>
          <a:chExt cx="0" cy="0"/>
        </a:xfrm>
      </p:grpSpPr>
      <p:sp>
        <p:nvSpPr>
          <p:cNvPr id="1038" name="Google Shape;1038;p174"/>
          <p:cNvSpPr txBox="1"/>
          <p:nvPr/>
        </p:nvSpPr>
        <p:spPr>
          <a:xfrm>
            <a:off x="969675" y="1001275"/>
            <a:ext cx="7430400" cy="815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1" i="0" lang="en" sz="4700" u="none" cap="none" strike="noStrike">
                <a:solidFill>
                  <a:srgbClr val="002060"/>
                </a:solidFill>
                <a:latin typeface="Montserrat"/>
                <a:ea typeface="Montserrat"/>
                <a:cs typeface="Montserrat"/>
                <a:sym typeface="Montserrat"/>
              </a:rPr>
              <a:t>How do we </a:t>
            </a:r>
            <a:r>
              <a:rPr b="1" i="0" lang="en" sz="4700" u="none" cap="none" strike="noStrike">
                <a:solidFill>
                  <a:srgbClr val="FF0000"/>
                </a:solidFill>
                <a:latin typeface="Montserrat"/>
                <a:ea typeface="Montserrat"/>
                <a:cs typeface="Montserrat"/>
                <a:sym typeface="Montserrat"/>
              </a:rPr>
              <a:t>solve </a:t>
            </a:r>
            <a:r>
              <a:rPr b="1" i="0" lang="en" sz="4700" u="none" cap="none" strike="noStrike">
                <a:solidFill>
                  <a:srgbClr val="002060"/>
                </a:solidFill>
                <a:latin typeface="Montserrat"/>
                <a:ea typeface="Montserrat"/>
                <a:cs typeface="Montserrat"/>
                <a:sym typeface="Montserrat"/>
              </a:rPr>
              <a:t>this?</a:t>
            </a:r>
            <a:endParaRPr b="0" i="0" sz="1300" u="none" cap="none" strike="noStrike">
              <a:solidFill>
                <a:srgbClr val="000000"/>
              </a:solidFill>
              <a:latin typeface="Montserrat"/>
              <a:ea typeface="Montserrat"/>
              <a:cs typeface="Montserrat"/>
              <a:sym typeface="Montserrat"/>
            </a:endParaRPr>
          </a:p>
        </p:txBody>
      </p:sp>
      <p:pic>
        <p:nvPicPr>
          <p:cNvPr id="1039" name="Google Shape;1039;p174" title="P-SNAP_logo_color_horizontal-XL.png"/>
          <p:cNvPicPr preferRelativeResize="0"/>
          <p:nvPr/>
        </p:nvPicPr>
        <p:blipFill rotWithShape="1">
          <a:blip r:embed="rId3">
            <a:alphaModFix/>
          </a:blip>
          <a:srcRect b="0" l="0" r="71012" t="0"/>
          <a:stretch/>
        </p:blipFill>
        <p:spPr>
          <a:xfrm>
            <a:off x="8354551" y="4471975"/>
            <a:ext cx="529275" cy="613374"/>
          </a:xfrm>
          <a:prstGeom prst="rect">
            <a:avLst/>
          </a:prstGeom>
          <a:noFill/>
          <a:ln>
            <a:noFill/>
          </a:ln>
        </p:spPr>
      </p:pic>
      <p:pic>
        <p:nvPicPr>
          <p:cNvPr id="1040" name="Google Shape;1040;p174" title="Screenshot 2025-10-05 at 1.05.03 PM.png"/>
          <p:cNvPicPr preferRelativeResize="0"/>
          <p:nvPr/>
        </p:nvPicPr>
        <p:blipFill>
          <a:blip r:embed="rId4">
            <a:alphaModFix/>
          </a:blip>
          <a:stretch>
            <a:fillRect/>
          </a:stretch>
        </p:blipFill>
        <p:spPr>
          <a:xfrm>
            <a:off x="3664825" y="2082910"/>
            <a:ext cx="1743925" cy="2175474"/>
          </a:xfrm>
          <a:prstGeom prst="rect">
            <a:avLst/>
          </a:prstGeom>
          <a:noFill/>
          <a:ln>
            <a:noFill/>
          </a:ln>
        </p:spPr>
      </p:pic>
      <p:sp>
        <p:nvSpPr>
          <p:cNvPr id="1041" name="Google Shape;1041;p174"/>
          <p:cNvSpPr txBox="1"/>
          <p:nvPr/>
        </p:nvSpPr>
        <p:spPr>
          <a:xfrm>
            <a:off x="3664825" y="4258375"/>
            <a:ext cx="2168700" cy="21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rPr>
              <a:t>Artwork by Javier Jean, 2023</a:t>
            </a:r>
            <a:endParaRPr sz="1000">
              <a:solidFill>
                <a:schemeClr val="dk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045" name="Shape 1045"/>
        <p:cNvGrpSpPr/>
        <p:nvPr/>
      </p:nvGrpSpPr>
      <p:grpSpPr>
        <a:xfrm>
          <a:off x="0" y="0"/>
          <a:ext cx="0" cy="0"/>
          <a:chOff x="0" y="0"/>
          <a:chExt cx="0" cy="0"/>
        </a:xfrm>
      </p:grpSpPr>
      <p:pic>
        <p:nvPicPr>
          <p:cNvPr id="1046" name="Google Shape;1046;p175"/>
          <p:cNvPicPr preferRelativeResize="0"/>
          <p:nvPr/>
        </p:nvPicPr>
        <p:blipFill>
          <a:blip r:embed="rId3">
            <a:alphaModFix/>
          </a:blip>
          <a:stretch>
            <a:fillRect/>
          </a:stretch>
        </p:blipFill>
        <p:spPr>
          <a:xfrm>
            <a:off x="558625" y="1740982"/>
            <a:ext cx="2209049" cy="2147154"/>
          </a:xfrm>
          <a:prstGeom prst="rect">
            <a:avLst/>
          </a:prstGeom>
          <a:noFill/>
          <a:ln>
            <a:noFill/>
          </a:ln>
        </p:spPr>
      </p:pic>
      <p:sp>
        <p:nvSpPr>
          <p:cNvPr id="1047" name="Google Shape;1047;p175"/>
          <p:cNvSpPr txBox="1"/>
          <p:nvPr/>
        </p:nvSpPr>
        <p:spPr>
          <a:xfrm>
            <a:off x="235050" y="959807"/>
            <a:ext cx="8673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rgbClr val="1C4587"/>
                </a:solidFill>
              </a:rPr>
              <a:t>Tell patients to avoid plastics (and teflon) in food handling</a:t>
            </a:r>
            <a:endParaRPr sz="2200">
              <a:solidFill>
                <a:srgbClr val="1C4587"/>
              </a:solidFill>
            </a:endParaRPr>
          </a:p>
        </p:txBody>
      </p:sp>
      <p:pic>
        <p:nvPicPr>
          <p:cNvPr id="1048" name="Google Shape;1048;p175"/>
          <p:cNvPicPr preferRelativeResize="0"/>
          <p:nvPr/>
        </p:nvPicPr>
        <p:blipFill>
          <a:blip r:embed="rId4">
            <a:alphaModFix/>
          </a:blip>
          <a:stretch>
            <a:fillRect/>
          </a:stretch>
        </p:blipFill>
        <p:spPr>
          <a:xfrm>
            <a:off x="3119150" y="1710032"/>
            <a:ext cx="2209050" cy="2209050"/>
          </a:xfrm>
          <a:prstGeom prst="rect">
            <a:avLst/>
          </a:prstGeom>
          <a:noFill/>
          <a:ln>
            <a:noFill/>
          </a:ln>
        </p:spPr>
      </p:pic>
      <p:pic>
        <p:nvPicPr>
          <p:cNvPr id="1049" name="Google Shape;1049;p175" title="02AA217B-41B4-49B9-A2B4-C067EA6B2A96_1_105_c.jpeg"/>
          <p:cNvPicPr preferRelativeResize="0"/>
          <p:nvPr/>
        </p:nvPicPr>
        <p:blipFill>
          <a:blip r:embed="rId5">
            <a:alphaModFix/>
          </a:blip>
          <a:stretch>
            <a:fillRect/>
          </a:stretch>
        </p:blipFill>
        <p:spPr>
          <a:xfrm>
            <a:off x="5566250" y="1771932"/>
            <a:ext cx="2862840" cy="2147149"/>
          </a:xfrm>
          <a:prstGeom prst="rect">
            <a:avLst/>
          </a:prstGeom>
          <a:noFill/>
          <a:ln cap="flat" cmpd="sng" w="19050">
            <a:solidFill>
              <a:schemeClr val="dk2"/>
            </a:solidFill>
            <a:prstDash val="solid"/>
            <a:round/>
            <a:headEnd len="sm" w="sm" type="none"/>
            <a:tailEnd len="sm" w="sm" type="none"/>
          </a:ln>
        </p:spPr>
      </p:pic>
      <p:pic>
        <p:nvPicPr>
          <p:cNvPr id="1050" name="Google Shape;1050;p175" title="P-SNAP_logo_color_horizontal-XL.png"/>
          <p:cNvPicPr preferRelativeResize="0"/>
          <p:nvPr/>
        </p:nvPicPr>
        <p:blipFill rotWithShape="1">
          <a:blip r:embed="rId6">
            <a:alphaModFix/>
          </a:blip>
          <a:srcRect b="0" l="0" r="71012" t="0"/>
          <a:stretch/>
        </p:blipFill>
        <p:spPr>
          <a:xfrm>
            <a:off x="8354551" y="4471975"/>
            <a:ext cx="529275" cy="6133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pic>
        <p:nvPicPr>
          <p:cNvPr id="640" name="Google Shape;640;p131"/>
          <p:cNvPicPr preferRelativeResize="0"/>
          <p:nvPr/>
        </p:nvPicPr>
        <p:blipFill rotWithShape="1">
          <a:blip r:embed="rId3">
            <a:alphaModFix/>
          </a:blip>
          <a:srcRect b="0" l="0" r="0" t="0"/>
          <a:stretch/>
        </p:blipFill>
        <p:spPr>
          <a:xfrm>
            <a:off x="716925" y="0"/>
            <a:ext cx="7710146" cy="5143501"/>
          </a:xfrm>
          <a:prstGeom prst="rect">
            <a:avLst/>
          </a:prstGeom>
          <a:noFill/>
          <a:ln>
            <a:noFill/>
          </a:ln>
        </p:spPr>
      </p:pic>
      <p:sp>
        <p:nvSpPr>
          <p:cNvPr id="641" name="Google Shape;641;p131"/>
          <p:cNvSpPr txBox="1"/>
          <p:nvPr/>
        </p:nvSpPr>
        <p:spPr>
          <a:xfrm>
            <a:off x="1338038" y="281194"/>
            <a:ext cx="6815400" cy="7542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chemeClr val="dk2"/>
              </a:buClr>
              <a:buSzPts val="2400"/>
              <a:buFont typeface="Montserrat"/>
              <a:buNone/>
            </a:pPr>
            <a:r>
              <a:rPr b="1" i="0" lang="en" sz="2000" u="none" cap="none" strike="noStrike">
                <a:solidFill>
                  <a:srgbClr val="CC0000"/>
                </a:solidFill>
                <a:latin typeface="Montserrat"/>
                <a:ea typeface="Montserrat"/>
                <a:cs typeface="Montserrat"/>
                <a:sym typeface="Montserrat"/>
              </a:rPr>
              <a:t>Nearly 10 billion tons of plastic have been produced since 1950</a:t>
            </a:r>
            <a:endParaRPr b="1" i="0" sz="2000" u="none" cap="none" strike="noStrike">
              <a:solidFill>
                <a:srgbClr val="CC0000"/>
              </a:solidFill>
              <a:latin typeface="Montserrat"/>
              <a:ea typeface="Montserrat"/>
              <a:cs typeface="Montserrat"/>
              <a:sym typeface="Montserrat"/>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054" name="Shape 1054"/>
        <p:cNvGrpSpPr/>
        <p:nvPr/>
      </p:nvGrpSpPr>
      <p:grpSpPr>
        <a:xfrm>
          <a:off x="0" y="0"/>
          <a:ext cx="0" cy="0"/>
          <a:chOff x="0" y="0"/>
          <a:chExt cx="0" cy="0"/>
        </a:xfrm>
      </p:grpSpPr>
      <p:pic>
        <p:nvPicPr>
          <p:cNvPr id="1055" name="Google Shape;1055;p176"/>
          <p:cNvPicPr preferRelativeResize="0"/>
          <p:nvPr/>
        </p:nvPicPr>
        <p:blipFill rotWithShape="1">
          <a:blip r:embed="rId3">
            <a:alphaModFix/>
          </a:blip>
          <a:srcRect b="0" l="0" r="0" t="0"/>
          <a:stretch/>
        </p:blipFill>
        <p:spPr>
          <a:xfrm>
            <a:off x="3171104" y="1771636"/>
            <a:ext cx="2397514" cy="1554951"/>
          </a:xfrm>
          <a:prstGeom prst="rect">
            <a:avLst/>
          </a:prstGeom>
          <a:noFill/>
          <a:ln>
            <a:noFill/>
          </a:ln>
        </p:spPr>
      </p:pic>
      <p:pic>
        <p:nvPicPr>
          <p:cNvPr id="1056" name="Google Shape;1056;p176" title="image-from-rawpixel-id-7119581-png.png"/>
          <p:cNvPicPr preferRelativeResize="0"/>
          <p:nvPr/>
        </p:nvPicPr>
        <p:blipFill>
          <a:blip r:embed="rId4">
            <a:alphaModFix/>
          </a:blip>
          <a:stretch>
            <a:fillRect/>
          </a:stretch>
        </p:blipFill>
        <p:spPr>
          <a:xfrm>
            <a:off x="7505750" y="1771631"/>
            <a:ext cx="1243947" cy="1554950"/>
          </a:xfrm>
          <a:prstGeom prst="rect">
            <a:avLst/>
          </a:prstGeom>
          <a:noFill/>
          <a:ln>
            <a:noFill/>
          </a:ln>
        </p:spPr>
      </p:pic>
      <p:pic>
        <p:nvPicPr>
          <p:cNvPr id="1057" name="Google Shape;1057;p176"/>
          <p:cNvPicPr preferRelativeResize="0"/>
          <p:nvPr/>
        </p:nvPicPr>
        <p:blipFill>
          <a:blip r:embed="rId5">
            <a:alphaModFix/>
          </a:blip>
          <a:stretch>
            <a:fillRect/>
          </a:stretch>
        </p:blipFill>
        <p:spPr>
          <a:xfrm>
            <a:off x="330525" y="1771633"/>
            <a:ext cx="2544009" cy="1554951"/>
          </a:xfrm>
          <a:prstGeom prst="rect">
            <a:avLst/>
          </a:prstGeom>
          <a:noFill/>
          <a:ln>
            <a:noFill/>
          </a:ln>
        </p:spPr>
      </p:pic>
      <p:pic>
        <p:nvPicPr>
          <p:cNvPr id="1058" name="Google Shape;1058;p176" title="Screenshot 2025-09-17 at 11.48.32 AM.png"/>
          <p:cNvPicPr preferRelativeResize="0"/>
          <p:nvPr/>
        </p:nvPicPr>
        <p:blipFill>
          <a:blip r:embed="rId6">
            <a:alphaModFix/>
          </a:blip>
          <a:stretch>
            <a:fillRect/>
          </a:stretch>
        </p:blipFill>
        <p:spPr>
          <a:xfrm>
            <a:off x="5787224" y="1783185"/>
            <a:ext cx="1515025" cy="1531856"/>
          </a:xfrm>
          <a:prstGeom prst="rect">
            <a:avLst/>
          </a:prstGeom>
          <a:noFill/>
          <a:ln>
            <a:noFill/>
          </a:ln>
        </p:spPr>
      </p:pic>
      <p:pic>
        <p:nvPicPr>
          <p:cNvPr id="1059" name="Google Shape;1059;p176" title="P-SNAP_logo_color_horizontal-XL.png"/>
          <p:cNvPicPr preferRelativeResize="0"/>
          <p:nvPr/>
        </p:nvPicPr>
        <p:blipFill rotWithShape="1">
          <a:blip r:embed="rId7">
            <a:alphaModFix/>
          </a:blip>
          <a:srcRect b="0" l="0" r="71012" t="0"/>
          <a:stretch/>
        </p:blipFill>
        <p:spPr>
          <a:xfrm>
            <a:off x="8490651" y="4426600"/>
            <a:ext cx="529275" cy="613374"/>
          </a:xfrm>
          <a:prstGeom prst="rect">
            <a:avLst/>
          </a:prstGeom>
          <a:noFill/>
          <a:ln>
            <a:noFill/>
          </a:ln>
        </p:spPr>
      </p:pic>
      <p:sp>
        <p:nvSpPr>
          <p:cNvPr id="1060" name="Google Shape;1060;p176"/>
          <p:cNvSpPr txBox="1"/>
          <p:nvPr/>
        </p:nvSpPr>
        <p:spPr>
          <a:xfrm>
            <a:off x="235050" y="959807"/>
            <a:ext cx="86739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1C4587"/>
                </a:solidFill>
              </a:rPr>
              <a:t>And infant care.</a:t>
            </a:r>
            <a:endParaRPr sz="2200">
              <a:solidFill>
                <a:srgbClr val="1C4587"/>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064" name="Shape 1064"/>
        <p:cNvGrpSpPr/>
        <p:nvPr/>
      </p:nvGrpSpPr>
      <p:grpSpPr>
        <a:xfrm>
          <a:off x="0" y="0"/>
          <a:ext cx="0" cy="0"/>
          <a:chOff x="0" y="0"/>
          <a:chExt cx="0" cy="0"/>
        </a:xfrm>
      </p:grpSpPr>
      <p:pic>
        <p:nvPicPr>
          <p:cNvPr id="1065" name="Google Shape;1065;p177" title="P-SNAP_logo_color_horizontal-XL.png"/>
          <p:cNvPicPr preferRelativeResize="0"/>
          <p:nvPr/>
        </p:nvPicPr>
        <p:blipFill rotWithShape="1">
          <a:blip r:embed="rId3">
            <a:alphaModFix/>
          </a:blip>
          <a:srcRect b="0" l="0" r="71012" t="0"/>
          <a:stretch/>
        </p:blipFill>
        <p:spPr>
          <a:xfrm>
            <a:off x="8354551" y="4471975"/>
            <a:ext cx="529275" cy="613374"/>
          </a:xfrm>
          <a:prstGeom prst="rect">
            <a:avLst/>
          </a:prstGeom>
          <a:noFill/>
          <a:ln>
            <a:noFill/>
          </a:ln>
        </p:spPr>
      </p:pic>
      <p:sp>
        <p:nvSpPr>
          <p:cNvPr id="1066" name="Google Shape;1066;p177"/>
          <p:cNvSpPr txBox="1"/>
          <p:nvPr/>
        </p:nvSpPr>
        <p:spPr>
          <a:xfrm>
            <a:off x="235050" y="758032"/>
            <a:ext cx="86739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1C4587"/>
                </a:solidFill>
              </a:rPr>
              <a:t>And textiles in close proximity for long periods</a:t>
            </a:r>
            <a:endParaRPr b="1" sz="2400">
              <a:solidFill>
                <a:srgbClr val="1C4587"/>
              </a:solidFill>
            </a:endParaRPr>
          </a:p>
          <a:p>
            <a:pPr indent="0" lvl="0" marL="0" rtl="0" algn="ctr">
              <a:spcBef>
                <a:spcPts val="0"/>
              </a:spcBef>
              <a:spcAft>
                <a:spcPts val="0"/>
              </a:spcAft>
              <a:buNone/>
            </a:pPr>
            <a:r>
              <a:rPr b="1" lang="en" sz="2400">
                <a:solidFill>
                  <a:srgbClr val="1C4587"/>
                </a:solidFill>
              </a:rPr>
              <a:t>(especially indoors)</a:t>
            </a:r>
            <a:endParaRPr b="1" sz="2400">
              <a:solidFill>
                <a:srgbClr val="1C4587"/>
              </a:solidFill>
            </a:endParaRPr>
          </a:p>
        </p:txBody>
      </p:sp>
      <p:pic>
        <p:nvPicPr>
          <p:cNvPr id="1067" name="Google Shape;1067;p177"/>
          <p:cNvPicPr preferRelativeResize="0"/>
          <p:nvPr/>
        </p:nvPicPr>
        <p:blipFill>
          <a:blip r:embed="rId4">
            <a:alphaModFix/>
          </a:blip>
          <a:stretch>
            <a:fillRect/>
          </a:stretch>
        </p:blipFill>
        <p:spPr>
          <a:xfrm>
            <a:off x="768000" y="1916627"/>
            <a:ext cx="2434399" cy="2434401"/>
          </a:xfrm>
          <a:prstGeom prst="rect">
            <a:avLst/>
          </a:prstGeom>
          <a:noFill/>
          <a:ln>
            <a:noFill/>
          </a:ln>
        </p:spPr>
      </p:pic>
      <p:pic>
        <p:nvPicPr>
          <p:cNvPr id="1068" name="Google Shape;1068;p177"/>
          <p:cNvPicPr preferRelativeResize="0"/>
          <p:nvPr/>
        </p:nvPicPr>
        <p:blipFill>
          <a:blip r:embed="rId5">
            <a:alphaModFix/>
          </a:blip>
          <a:stretch>
            <a:fillRect/>
          </a:stretch>
        </p:blipFill>
        <p:spPr>
          <a:xfrm>
            <a:off x="3354800" y="1916625"/>
            <a:ext cx="2434399" cy="2434401"/>
          </a:xfrm>
          <a:prstGeom prst="rect">
            <a:avLst/>
          </a:prstGeom>
          <a:noFill/>
          <a:ln>
            <a:noFill/>
          </a:ln>
        </p:spPr>
      </p:pic>
      <p:pic>
        <p:nvPicPr>
          <p:cNvPr id="1069" name="Google Shape;1069;p177"/>
          <p:cNvPicPr preferRelativeResize="0"/>
          <p:nvPr/>
        </p:nvPicPr>
        <p:blipFill>
          <a:blip r:embed="rId6">
            <a:alphaModFix/>
          </a:blip>
          <a:stretch>
            <a:fillRect/>
          </a:stretch>
        </p:blipFill>
        <p:spPr>
          <a:xfrm>
            <a:off x="5941600" y="1912726"/>
            <a:ext cx="2434401" cy="243440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073" name="Shape 1073"/>
        <p:cNvGrpSpPr/>
        <p:nvPr/>
      </p:nvGrpSpPr>
      <p:grpSpPr>
        <a:xfrm>
          <a:off x="0" y="0"/>
          <a:ext cx="0" cy="0"/>
          <a:chOff x="0" y="0"/>
          <a:chExt cx="0" cy="0"/>
        </a:xfrm>
      </p:grpSpPr>
      <p:pic>
        <p:nvPicPr>
          <p:cNvPr id="1074" name="Google Shape;1074;p178" title="P-SNAP_logo_color_horizontal-XL.png"/>
          <p:cNvPicPr preferRelativeResize="0"/>
          <p:nvPr/>
        </p:nvPicPr>
        <p:blipFill rotWithShape="1">
          <a:blip r:embed="rId3">
            <a:alphaModFix/>
          </a:blip>
          <a:srcRect b="0" l="0" r="71012" t="0"/>
          <a:stretch/>
        </p:blipFill>
        <p:spPr>
          <a:xfrm>
            <a:off x="8354551" y="4471975"/>
            <a:ext cx="529275" cy="613374"/>
          </a:xfrm>
          <a:prstGeom prst="rect">
            <a:avLst/>
          </a:prstGeom>
          <a:noFill/>
          <a:ln>
            <a:noFill/>
          </a:ln>
        </p:spPr>
      </p:pic>
      <p:sp>
        <p:nvSpPr>
          <p:cNvPr id="1075" name="Google Shape;1075;p178"/>
          <p:cNvSpPr txBox="1"/>
          <p:nvPr/>
        </p:nvSpPr>
        <p:spPr>
          <a:xfrm>
            <a:off x="235050" y="440532"/>
            <a:ext cx="86739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1C4587"/>
                </a:solidFill>
              </a:rPr>
              <a:t>Recommend reverse osmosis water filters</a:t>
            </a:r>
            <a:endParaRPr b="1" sz="2400">
              <a:solidFill>
                <a:srgbClr val="1C4587"/>
              </a:solidFill>
            </a:endParaRPr>
          </a:p>
        </p:txBody>
      </p:sp>
      <p:pic>
        <p:nvPicPr>
          <p:cNvPr id="1076" name="Google Shape;1076;p178"/>
          <p:cNvPicPr preferRelativeResize="0"/>
          <p:nvPr/>
        </p:nvPicPr>
        <p:blipFill rotWithShape="1">
          <a:blip r:embed="rId4">
            <a:alphaModFix/>
          </a:blip>
          <a:srcRect b="0" l="8556" r="10340" t="0"/>
          <a:stretch/>
        </p:blipFill>
        <p:spPr>
          <a:xfrm>
            <a:off x="3462300" y="1337575"/>
            <a:ext cx="2219405" cy="2052249"/>
          </a:xfrm>
          <a:prstGeom prst="rect">
            <a:avLst/>
          </a:prstGeom>
          <a:noFill/>
          <a:ln>
            <a:noFill/>
          </a:ln>
        </p:spPr>
      </p:pic>
      <p:sp>
        <p:nvSpPr>
          <p:cNvPr id="1077" name="Google Shape;1077;p178"/>
          <p:cNvSpPr txBox="1"/>
          <p:nvPr/>
        </p:nvSpPr>
        <p:spPr>
          <a:xfrm>
            <a:off x="3409350" y="3632575"/>
            <a:ext cx="2325300" cy="63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Under Sink</a:t>
            </a:r>
            <a:endParaRPr sz="1800">
              <a:solidFill>
                <a:schemeClr val="dk1"/>
              </a:solidFill>
            </a:endParaRPr>
          </a:p>
          <a:p>
            <a:pPr indent="0" lvl="0" marL="0" rtl="0" algn="ctr">
              <a:spcBef>
                <a:spcPts val="0"/>
              </a:spcBef>
              <a:spcAft>
                <a:spcPts val="0"/>
              </a:spcAft>
              <a:buNone/>
            </a:pPr>
            <a:r>
              <a:rPr lang="en" sz="1800">
                <a:solidFill>
                  <a:schemeClr val="dk1"/>
                </a:solidFill>
              </a:rPr>
              <a:t>$150 - $800</a:t>
            </a:r>
            <a:endParaRPr sz="1800">
              <a:solidFill>
                <a:schemeClr val="dk1"/>
              </a:solidFill>
            </a:endParaRPr>
          </a:p>
        </p:txBody>
      </p:sp>
      <p:pic>
        <p:nvPicPr>
          <p:cNvPr id="1078" name="Google Shape;1078;p178"/>
          <p:cNvPicPr preferRelativeResize="0"/>
          <p:nvPr/>
        </p:nvPicPr>
        <p:blipFill>
          <a:blip r:embed="rId5">
            <a:alphaModFix/>
          </a:blip>
          <a:stretch>
            <a:fillRect/>
          </a:stretch>
        </p:blipFill>
        <p:spPr>
          <a:xfrm>
            <a:off x="6114791" y="1280438"/>
            <a:ext cx="2325300" cy="2166534"/>
          </a:xfrm>
          <a:prstGeom prst="rect">
            <a:avLst/>
          </a:prstGeom>
          <a:noFill/>
          <a:ln>
            <a:noFill/>
          </a:ln>
        </p:spPr>
      </p:pic>
      <p:sp>
        <p:nvSpPr>
          <p:cNvPr id="1079" name="Google Shape;1079;p178"/>
          <p:cNvSpPr txBox="1"/>
          <p:nvPr/>
        </p:nvSpPr>
        <p:spPr>
          <a:xfrm>
            <a:off x="6039166" y="3632575"/>
            <a:ext cx="2325300" cy="63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Whole House</a:t>
            </a:r>
            <a:endParaRPr sz="1800">
              <a:solidFill>
                <a:schemeClr val="dk1"/>
              </a:solidFill>
            </a:endParaRPr>
          </a:p>
          <a:p>
            <a:pPr indent="0" lvl="0" marL="0" rtl="0" algn="ctr">
              <a:spcBef>
                <a:spcPts val="0"/>
              </a:spcBef>
              <a:spcAft>
                <a:spcPts val="0"/>
              </a:spcAft>
              <a:buNone/>
            </a:pPr>
            <a:r>
              <a:rPr lang="en" sz="1800">
                <a:solidFill>
                  <a:schemeClr val="dk1"/>
                </a:solidFill>
              </a:rPr>
              <a:t>$10,000 - $16,000</a:t>
            </a:r>
            <a:endParaRPr sz="1800">
              <a:solidFill>
                <a:schemeClr val="dk1"/>
              </a:solidFill>
            </a:endParaRPr>
          </a:p>
        </p:txBody>
      </p:sp>
      <p:pic>
        <p:nvPicPr>
          <p:cNvPr id="1080" name="Google Shape;1080;p178"/>
          <p:cNvPicPr preferRelativeResize="0"/>
          <p:nvPr/>
        </p:nvPicPr>
        <p:blipFill>
          <a:blip r:embed="rId6">
            <a:alphaModFix/>
          </a:blip>
          <a:stretch>
            <a:fillRect/>
          </a:stretch>
        </p:blipFill>
        <p:spPr>
          <a:xfrm>
            <a:off x="684956" y="1337575"/>
            <a:ext cx="1823052" cy="2052252"/>
          </a:xfrm>
          <a:prstGeom prst="rect">
            <a:avLst/>
          </a:prstGeom>
          <a:noFill/>
          <a:ln>
            <a:noFill/>
          </a:ln>
        </p:spPr>
      </p:pic>
      <p:sp>
        <p:nvSpPr>
          <p:cNvPr id="1081" name="Google Shape;1081;p178"/>
          <p:cNvSpPr txBox="1"/>
          <p:nvPr/>
        </p:nvSpPr>
        <p:spPr>
          <a:xfrm>
            <a:off x="433834" y="3632575"/>
            <a:ext cx="2325300" cy="63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Countertop</a:t>
            </a:r>
            <a:endParaRPr sz="1800">
              <a:solidFill>
                <a:schemeClr val="dk1"/>
              </a:solidFill>
            </a:endParaRPr>
          </a:p>
          <a:p>
            <a:pPr indent="0" lvl="0" marL="0" rtl="0" algn="ctr">
              <a:spcBef>
                <a:spcPts val="0"/>
              </a:spcBef>
              <a:spcAft>
                <a:spcPts val="0"/>
              </a:spcAft>
              <a:buNone/>
            </a:pPr>
            <a:r>
              <a:rPr lang="en" sz="1800">
                <a:solidFill>
                  <a:schemeClr val="dk1"/>
                </a:solidFill>
              </a:rPr>
              <a:t>$120 - $510</a:t>
            </a:r>
            <a:endParaRPr sz="1800">
              <a:solidFill>
                <a:schemeClr val="dk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085" name="Shape 1085"/>
        <p:cNvGrpSpPr/>
        <p:nvPr/>
      </p:nvGrpSpPr>
      <p:grpSpPr>
        <a:xfrm>
          <a:off x="0" y="0"/>
          <a:ext cx="0" cy="0"/>
          <a:chOff x="0" y="0"/>
          <a:chExt cx="0" cy="0"/>
        </a:xfrm>
      </p:grpSpPr>
      <p:sp>
        <p:nvSpPr>
          <p:cNvPr id="1086" name="Google Shape;1086;p179"/>
          <p:cNvSpPr txBox="1"/>
          <p:nvPr/>
        </p:nvSpPr>
        <p:spPr>
          <a:xfrm>
            <a:off x="104399" y="1416813"/>
            <a:ext cx="8935200" cy="1239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3600"/>
              <a:buFont typeface="Arial"/>
              <a:buNone/>
            </a:pPr>
            <a:r>
              <a:rPr b="1" i="0" lang="en" sz="3800" u="none" cap="none" strike="noStrike">
                <a:solidFill>
                  <a:srgbClr val="002060"/>
                </a:solidFill>
                <a:latin typeface="Montserrat"/>
                <a:ea typeface="Montserrat"/>
                <a:cs typeface="Montserrat"/>
                <a:sym typeface="Montserrat"/>
              </a:rPr>
              <a:t>Regulatory systems are the most efficient and the most </a:t>
            </a:r>
            <a:r>
              <a:rPr b="1" i="0" lang="en" sz="3800" u="none" cap="none" strike="noStrike">
                <a:solidFill>
                  <a:srgbClr val="FF0000"/>
                </a:solidFill>
                <a:latin typeface="Montserrat"/>
                <a:ea typeface="Montserrat"/>
                <a:cs typeface="Montserrat"/>
                <a:sym typeface="Montserrat"/>
              </a:rPr>
              <a:t>just</a:t>
            </a:r>
            <a:r>
              <a:rPr b="1" i="0" lang="en" sz="3800" u="none" cap="none" strike="noStrike">
                <a:solidFill>
                  <a:srgbClr val="002060"/>
                </a:solidFill>
                <a:latin typeface="Montserrat"/>
                <a:ea typeface="Montserrat"/>
                <a:cs typeface="Montserrat"/>
                <a:sym typeface="Montserrat"/>
              </a:rPr>
              <a:t>.</a:t>
            </a:r>
            <a:endParaRPr b="0" i="0" sz="1300" u="none" cap="none" strike="noStrike">
              <a:solidFill>
                <a:srgbClr val="000000"/>
              </a:solidFill>
              <a:latin typeface="Montserrat"/>
              <a:ea typeface="Montserrat"/>
              <a:cs typeface="Montserrat"/>
              <a:sym typeface="Montserrat"/>
            </a:endParaRPr>
          </a:p>
        </p:txBody>
      </p:sp>
      <p:sp>
        <p:nvSpPr>
          <p:cNvPr id="1087" name="Google Shape;1087;p179"/>
          <p:cNvSpPr txBox="1"/>
          <p:nvPr/>
        </p:nvSpPr>
        <p:spPr>
          <a:xfrm>
            <a:off x="7504631" y="1001775"/>
            <a:ext cx="1647000" cy="3078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1088" name="Google Shape;1088;p179" title="P-SNAP_logo_color_horizontal-XL.png"/>
          <p:cNvPicPr preferRelativeResize="0"/>
          <p:nvPr/>
        </p:nvPicPr>
        <p:blipFill rotWithShape="1">
          <a:blip r:embed="rId3">
            <a:alphaModFix/>
          </a:blip>
          <a:srcRect b="0" l="0" r="71012" t="0"/>
          <a:stretch/>
        </p:blipFill>
        <p:spPr>
          <a:xfrm>
            <a:off x="8354551" y="4471975"/>
            <a:ext cx="529275" cy="61337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093" name="Shape 1093"/>
        <p:cNvGrpSpPr/>
        <p:nvPr/>
      </p:nvGrpSpPr>
      <p:grpSpPr>
        <a:xfrm>
          <a:off x="0" y="0"/>
          <a:ext cx="0" cy="0"/>
          <a:chOff x="0" y="0"/>
          <a:chExt cx="0" cy="0"/>
        </a:xfrm>
      </p:grpSpPr>
      <p:sp>
        <p:nvSpPr>
          <p:cNvPr id="1094" name="Google Shape;1094;p180"/>
          <p:cNvSpPr txBox="1"/>
          <p:nvPr/>
        </p:nvSpPr>
        <p:spPr>
          <a:xfrm>
            <a:off x="4694175" y="366450"/>
            <a:ext cx="4391400" cy="3777900"/>
          </a:xfrm>
          <a:prstGeom prst="rect">
            <a:avLst/>
          </a:prstGeom>
          <a:noFill/>
          <a:ln>
            <a:noFill/>
          </a:ln>
        </p:spPr>
        <p:txBody>
          <a:bodyPr anchorCtr="0" anchor="t" bIns="34275" lIns="68575" spcFirstLastPara="1" rIns="68575" wrap="square" tIns="34275">
            <a:noAutofit/>
          </a:bodyPr>
          <a:lstStyle/>
          <a:p>
            <a:pPr indent="0" lvl="0" marL="0" marR="0" rtl="0" algn="l">
              <a:lnSpc>
                <a:spcPct val="80000"/>
              </a:lnSpc>
              <a:spcBef>
                <a:spcPts val="0"/>
              </a:spcBef>
              <a:spcAft>
                <a:spcPts val="0"/>
              </a:spcAft>
              <a:buClr>
                <a:srgbClr val="000000"/>
              </a:buClr>
              <a:buSzPts val="2600"/>
              <a:buFont typeface="Arial"/>
              <a:buNone/>
            </a:pPr>
            <a:r>
              <a:t/>
            </a:r>
            <a:endParaRPr b="1" i="0" sz="2600" u="none" cap="none" strike="noStrike">
              <a:solidFill>
                <a:srgbClr val="002060"/>
              </a:solidFill>
              <a:latin typeface="Montserrat"/>
              <a:ea typeface="Montserrat"/>
              <a:cs typeface="Montserrat"/>
              <a:sym typeface="Montserrat"/>
            </a:endParaRPr>
          </a:p>
          <a:p>
            <a:pPr indent="0" lvl="0" marL="0" marR="0" rtl="0" algn="l">
              <a:lnSpc>
                <a:spcPct val="80000"/>
              </a:lnSpc>
              <a:spcBef>
                <a:spcPts val="0"/>
              </a:spcBef>
              <a:spcAft>
                <a:spcPts val="0"/>
              </a:spcAft>
              <a:buClr>
                <a:srgbClr val="000000"/>
              </a:buClr>
              <a:buSzPts val="2600"/>
              <a:buFont typeface="Arial"/>
              <a:buNone/>
            </a:pPr>
            <a:r>
              <a:rPr b="1" lang="en" sz="2400">
                <a:solidFill>
                  <a:srgbClr val="002060"/>
                </a:solidFill>
                <a:latin typeface="Montserrat"/>
                <a:ea typeface="Montserrat"/>
                <a:cs typeface="Montserrat"/>
                <a:sym typeface="Montserrat"/>
              </a:rPr>
              <a:t>  </a:t>
            </a:r>
            <a:r>
              <a:rPr b="1" i="0" lang="en" sz="2400" u="none" cap="none" strike="noStrike">
                <a:solidFill>
                  <a:srgbClr val="002060"/>
                </a:solidFill>
                <a:latin typeface="Montserrat"/>
                <a:ea typeface="Montserrat"/>
                <a:cs typeface="Montserrat"/>
                <a:sym typeface="Montserrat"/>
              </a:rPr>
              <a:t>202</a:t>
            </a:r>
            <a:r>
              <a:rPr b="1" lang="en" sz="2400">
                <a:solidFill>
                  <a:srgbClr val="002060"/>
                </a:solidFill>
                <a:latin typeface="Montserrat"/>
                <a:ea typeface="Montserrat"/>
                <a:cs typeface="Montserrat"/>
                <a:sym typeface="Montserrat"/>
              </a:rPr>
              <a:t>5</a:t>
            </a:r>
            <a:r>
              <a:rPr b="1" i="0" lang="en" sz="2400" u="none" cap="none" strike="noStrike">
                <a:solidFill>
                  <a:srgbClr val="002060"/>
                </a:solidFill>
                <a:latin typeface="Montserrat"/>
                <a:ea typeface="Montserrat"/>
                <a:cs typeface="Montserrat"/>
                <a:sym typeface="Montserrat"/>
              </a:rPr>
              <a:t> Polling by Oceana:</a:t>
            </a:r>
            <a:endParaRPr b="1" i="0" sz="2400" u="none" cap="none" strike="noStrike">
              <a:solidFill>
                <a:srgbClr val="002060"/>
              </a:solidFill>
              <a:latin typeface="Montserrat"/>
              <a:ea typeface="Montserrat"/>
              <a:cs typeface="Montserrat"/>
              <a:sym typeface="Montserrat"/>
            </a:endParaRPr>
          </a:p>
          <a:p>
            <a:pPr indent="0" lvl="0" marL="0" marR="0" rtl="0" algn="l">
              <a:lnSpc>
                <a:spcPct val="80000"/>
              </a:lnSpc>
              <a:spcBef>
                <a:spcPts val="0"/>
              </a:spcBef>
              <a:spcAft>
                <a:spcPts val="0"/>
              </a:spcAft>
              <a:buClr>
                <a:srgbClr val="000000"/>
              </a:buClr>
              <a:buSzPts val="2600"/>
              <a:buFont typeface="Arial"/>
              <a:buNone/>
            </a:pPr>
            <a:r>
              <a:t/>
            </a:r>
            <a:endParaRPr b="1" sz="2600">
              <a:solidFill>
                <a:srgbClr val="002060"/>
              </a:solidFill>
              <a:latin typeface="Montserrat"/>
              <a:ea typeface="Montserrat"/>
              <a:cs typeface="Montserrat"/>
              <a:sym typeface="Montserrat"/>
            </a:endParaRPr>
          </a:p>
          <a:p>
            <a:pPr indent="-266700" lvl="0" marL="342900" marR="381000" rtl="0" algn="l">
              <a:lnSpc>
                <a:spcPct val="115000"/>
              </a:lnSpc>
              <a:spcBef>
                <a:spcPts val="0"/>
              </a:spcBef>
              <a:spcAft>
                <a:spcPts val="0"/>
              </a:spcAft>
              <a:buClr>
                <a:schemeClr val="dk1"/>
              </a:buClr>
              <a:buSzPts val="1600"/>
              <a:buChar char="●"/>
            </a:pPr>
            <a:r>
              <a:rPr lang="en" sz="1600">
                <a:solidFill>
                  <a:schemeClr val="dk1"/>
                </a:solidFill>
              </a:rPr>
              <a:t>81% of U.S. voters support reducing the amount of plastic that is produced. </a:t>
            </a:r>
            <a:endParaRPr sz="500">
              <a:solidFill>
                <a:schemeClr val="dk1"/>
              </a:solidFill>
            </a:endParaRPr>
          </a:p>
          <a:p>
            <a:pPr indent="0" lvl="0" marL="342900" marR="381000" rtl="0" algn="l">
              <a:lnSpc>
                <a:spcPct val="115000"/>
              </a:lnSpc>
              <a:spcBef>
                <a:spcPts val="900"/>
              </a:spcBef>
              <a:spcAft>
                <a:spcPts val="0"/>
              </a:spcAft>
              <a:buNone/>
            </a:pPr>
            <a:r>
              <a:t/>
            </a:r>
            <a:endParaRPr sz="500">
              <a:solidFill>
                <a:schemeClr val="dk1"/>
              </a:solidFill>
            </a:endParaRPr>
          </a:p>
          <a:p>
            <a:pPr indent="-266700" lvl="0" marL="342900" marR="381000" rtl="0" algn="l">
              <a:lnSpc>
                <a:spcPct val="115000"/>
              </a:lnSpc>
              <a:spcBef>
                <a:spcPts val="900"/>
              </a:spcBef>
              <a:spcAft>
                <a:spcPts val="0"/>
              </a:spcAft>
              <a:buClr>
                <a:schemeClr val="dk1"/>
              </a:buClr>
              <a:buSzPts val="1600"/>
              <a:buChar char="●"/>
            </a:pPr>
            <a:r>
              <a:rPr lang="en" sz="1600">
                <a:solidFill>
                  <a:schemeClr val="dk1"/>
                </a:solidFill>
              </a:rPr>
              <a:t>78% of U.S. voters support </a:t>
            </a:r>
            <a:r>
              <a:rPr b="1" lang="en" sz="1600">
                <a:solidFill>
                  <a:schemeClr val="dk1"/>
                </a:solidFill>
              </a:rPr>
              <a:t>national </a:t>
            </a:r>
            <a:r>
              <a:rPr lang="en" sz="1600">
                <a:solidFill>
                  <a:schemeClr val="dk1"/>
                </a:solidFill>
              </a:rPr>
              <a:t>policies that reduce single-use plastic foam.  </a:t>
            </a:r>
            <a:endParaRPr sz="500">
              <a:solidFill>
                <a:schemeClr val="dk1"/>
              </a:solidFill>
            </a:endParaRPr>
          </a:p>
          <a:p>
            <a:pPr indent="0" lvl="0" marL="342900" marR="381000" rtl="0" algn="l">
              <a:lnSpc>
                <a:spcPct val="115000"/>
              </a:lnSpc>
              <a:spcBef>
                <a:spcPts val="900"/>
              </a:spcBef>
              <a:spcAft>
                <a:spcPts val="0"/>
              </a:spcAft>
              <a:buNone/>
            </a:pPr>
            <a:r>
              <a:t/>
            </a:r>
            <a:endParaRPr sz="500">
              <a:solidFill>
                <a:schemeClr val="dk1"/>
              </a:solidFill>
            </a:endParaRPr>
          </a:p>
          <a:p>
            <a:pPr indent="-266700" lvl="0" marL="342900" marR="381000" rtl="0" algn="l">
              <a:lnSpc>
                <a:spcPct val="115000"/>
              </a:lnSpc>
              <a:spcBef>
                <a:spcPts val="900"/>
              </a:spcBef>
              <a:spcAft>
                <a:spcPts val="0"/>
              </a:spcAft>
              <a:buClr>
                <a:schemeClr val="dk1"/>
              </a:buClr>
              <a:buSzPts val="1600"/>
              <a:buChar char="●"/>
            </a:pPr>
            <a:r>
              <a:rPr lang="en" sz="1600">
                <a:solidFill>
                  <a:schemeClr val="dk1"/>
                </a:solidFill>
              </a:rPr>
              <a:t>85% of U.S. voters support increasing the use of reusable packaging and foodware.</a:t>
            </a:r>
            <a:endParaRPr sz="1600">
              <a:solidFill>
                <a:schemeClr val="dk1"/>
              </a:solidFill>
            </a:endParaRPr>
          </a:p>
          <a:p>
            <a:pPr indent="0" lvl="0" marL="342900" marR="0" rtl="0" algn="l">
              <a:lnSpc>
                <a:spcPct val="80000"/>
              </a:lnSpc>
              <a:spcBef>
                <a:spcPts val="900"/>
              </a:spcBef>
              <a:spcAft>
                <a:spcPts val="0"/>
              </a:spcAft>
              <a:buNone/>
            </a:pPr>
            <a:r>
              <a:t/>
            </a:r>
            <a:endParaRPr b="1" sz="2600">
              <a:solidFill>
                <a:srgbClr val="002060"/>
              </a:solidFill>
              <a:latin typeface="Montserrat"/>
              <a:ea typeface="Montserrat"/>
              <a:cs typeface="Montserrat"/>
              <a:sym typeface="Montserrat"/>
            </a:endParaRPr>
          </a:p>
        </p:txBody>
      </p:sp>
      <p:pic>
        <p:nvPicPr>
          <p:cNvPr id="1095" name="Google Shape;1095;p180"/>
          <p:cNvPicPr preferRelativeResize="0"/>
          <p:nvPr/>
        </p:nvPicPr>
        <p:blipFill rotWithShape="1">
          <a:blip r:embed="rId3">
            <a:alphaModFix/>
          </a:blip>
          <a:srcRect b="0" l="27604" r="0" t="0"/>
          <a:stretch/>
        </p:blipFill>
        <p:spPr>
          <a:xfrm>
            <a:off x="206419" y="544125"/>
            <a:ext cx="4391324" cy="4130118"/>
          </a:xfrm>
          <a:prstGeom prst="rect">
            <a:avLst/>
          </a:prstGeom>
          <a:noFill/>
          <a:ln>
            <a:noFill/>
          </a:ln>
        </p:spPr>
      </p:pic>
      <p:pic>
        <p:nvPicPr>
          <p:cNvPr id="1096" name="Google Shape;1096;p180" title="P-SNAP_logo_color_horizontal-XL.png"/>
          <p:cNvPicPr preferRelativeResize="0"/>
          <p:nvPr/>
        </p:nvPicPr>
        <p:blipFill rotWithShape="1">
          <a:blip r:embed="rId4">
            <a:alphaModFix/>
          </a:blip>
          <a:srcRect b="0" l="0" r="71012" t="0"/>
          <a:stretch/>
        </p:blipFill>
        <p:spPr>
          <a:xfrm>
            <a:off x="8354551" y="4471975"/>
            <a:ext cx="529275" cy="61337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101" name="Shape 1101"/>
        <p:cNvGrpSpPr/>
        <p:nvPr/>
      </p:nvGrpSpPr>
      <p:grpSpPr>
        <a:xfrm>
          <a:off x="0" y="0"/>
          <a:ext cx="0" cy="0"/>
          <a:chOff x="0" y="0"/>
          <a:chExt cx="0" cy="0"/>
        </a:xfrm>
      </p:grpSpPr>
      <p:pic>
        <p:nvPicPr>
          <p:cNvPr id="1102" name="Google Shape;1102;p181"/>
          <p:cNvPicPr preferRelativeResize="0"/>
          <p:nvPr/>
        </p:nvPicPr>
        <p:blipFill>
          <a:blip r:embed="rId3">
            <a:alphaModFix/>
          </a:blip>
          <a:stretch>
            <a:fillRect/>
          </a:stretch>
        </p:blipFill>
        <p:spPr>
          <a:xfrm>
            <a:off x="1143000" y="0"/>
            <a:ext cx="6858000" cy="5143500"/>
          </a:xfrm>
          <a:prstGeom prst="rect">
            <a:avLst/>
          </a:prstGeom>
          <a:noFill/>
          <a:ln>
            <a:noFill/>
          </a:ln>
        </p:spPr>
      </p:pic>
      <p:sp>
        <p:nvSpPr>
          <p:cNvPr id="1103" name="Google Shape;1103;p181"/>
          <p:cNvSpPr txBox="1"/>
          <p:nvPr/>
        </p:nvSpPr>
        <p:spPr>
          <a:xfrm>
            <a:off x="1257300" y="114300"/>
            <a:ext cx="2250000" cy="22500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rPr lang="en" sz="1100"/>
              <a:t> </a:t>
            </a:r>
            <a:endParaRPr sz="11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8" name="Shape 1108"/>
        <p:cNvGrpSpPr/>
        <p:nvPr/>
      </p:nvGrpSpPr>
      <p:grpSpPr>
        <a:xfrm>
          <a:off x="0" y="0"/>
          <a:ext cx="0" cy="0"/>
          <a:chOff x="0" y="0"/>
          <a:chExt cx="0" cy="0"/>
        </a:xfrm>
      </p:grpSpPr>
      <p:pic>
        <p:nvPicPr>
          <p:cNvPr id="1109" name="Google Shape;1109;p182"/>
          <p:cNvPicPr preferRelativeResize="0"/>
          <p:nvPr/>
        </p:nvPicPr>
        <p:blipFill>
          <a:blip r:embed="rId3">
            <a:alphaModFix/>
          </a:blip>
          <a:stretch>
            <a:fillRect/>
          </a:stretch>
        </p:blipFill>
        <p:spPr>
          <a:xfrm>
            <a:off x="1143000" y="0"/>
            <a:ext cx="6858000" cy="5143500"/>
          </a:xfrm>
          <a:prstGeom prst="rect">
            <a:avLst/>
          </a:prstGeom>
          <a:noFill/>
          <a:ln>
            <a:noFill/>
          </a:ln>
        </p:spPr>
      </p:pic>
      <p:sp>
        <p:nvSpPr>
          <p:cNvPr id="1110" name="Google Shape;1110;p182"/>
          <p:cNvSpPr txBox="1"/>
          <p:nvPr/>
        </p:nvSpPr>
        <p:spPr>
          <a:xfrm>
            <a:off x="1257300" y="114300"/>
            <a:ext cx="2250000" cy="22500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rPr lang="en" sz="1100"/>
              <a:t> </a:t>
            </a:r>
            <a:endParaRPr sz="110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115" name="Shape 1115"/>
        <p:cNvGrpSpPr/>
        <p:nvPr/>
      </p:nvGrpSpPr>
      <p:grpSpPr>
        <a:xfrm>
          <a:off x="0" y="0"/>
          <a:ext cx="0" cy="0"/>
          <a:chOff x="0" y="0"/>
          <a:chExt cx="0" cy="0"/>
        </a:xfrm>
      </p:grpSpPr>
      <p:pic>
        <p:nvPicPr>
          <p:cNvPr id="1116" name="Google Shape;1116;p183"/>
          <p:cNvPicPr preferRelativeResize="0"/>
          <p:nvPr/>
        </p:nvPicPr>
        <p:blipFill>
          <a:blip r:embed="rId3">
            <a:alphaModFix/>
          </a:blip>
          <a:stretch>
            <a:fillRect/>
          </a:stretch>
        </p:blipFill>
        <p:spPr>
          <a:xfrm>
            <a:off x="1143000" y="0"/>
            <a:ext cx="6858000" cy="5143500"/>
          </a:xfrm>
          <a:prstGeom prst="rect">
            <a:avLst/>
          </a:prstGeom>
          <a:noFill/>
          <a:ln>
            <a:noFill/>
          </a:ln>
        </p:spPr>
      </p:pic>
      <p:sp>
        <p:nvSpPr>
          <p:cNvPr id="1117" name="Google Shape;1117;p183"/>
          <p:cNvSpPr txBox="1"/>
          <p:nvPr/>
        </p:nvSpPr>
        <p:spPr>
          <a:xfrm>
            <a:off x="1257300" y="114300"/>
            <a:ext cx="2250000" cy="22500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rPr lang="en" sz="1100"/>
              <a:t> </a:t>
            </a:r>
            <a:endParaRPr sz="11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121" name="Shape 1121"/>
        <p:cNvGrpSpPr/>
        <p:nvPr/>
      </p:nvGrpSpPr>
      <p:grpSpPr>
        <a:xfrm>
          <a:off x="0" y="0"/>
          <a:ext cx="0" cy="0"/>
          <a:chOff x="0" y="0"/>
          <a:chExt cx="0" cy="0"/>
        </a:xfrm>
      </p:grpSpPr>
      <p:pic>
        <p:nvPicPr>
          <p:cNvPr id="1122" name="Google Shape;1122;p184" title="Screenshot 2025-04-30 at 10.11.38 PM.png"/>
          <p:cNvPicPr preferRelativeResize="0"/>
          <p:nvPr/>
        </p:nvPicPr>
        <p:blipFill rotWithShape="1">
          <a:blip r:embed="rId3">
            <a:alphaModFix/>
          </a:blip>
          <a:srcRect b="0" l="0" r="0" t="11613"/>
          <a:stretch/>
        </p:blipFill>
        <p:spPr>
          <a:xfrm>
            <a:off x="855325" y="1221448"/>
            <a:ext cx="4948708" cy="3725949"/>
          </a:xfrm>
          <a:prstGeom prst="rect">
            <a:avLst/>
          </a:prstGeom>
          <a:noFill/>
          <a:ln>
            <a:noFill/>
          </a:ln>
        </p:spPr>
      </p:pic>
      <p:pic>
        <p:nvPicPr>
          <p:cNvPr id="1123" name="Google Shape;1123;p184" title="C240881E-C0F1-4A20-ACEB-A2B02E9D69B3_1_105_c.jpeg"/>
          <p:cNvPicPr preferRelativeResize="0"/>
          <p:nvPr/>
        </p:nvPicPr>
        <p:blipFill>
          <a:blip r:embed="rId4">
            <a:alphaModFix/>
          </a:blip>
          <a:stretch>
            <a:fillRect/>
          </a:stretch>
        </p:blipFill>
        <p:spPr>
          <a:xfrm>
            <a:off x="5936805" y="1221447"/>
            <a:ext cx="2351869" cy="1763906"/>
          </a:xfrm>
          <a:prstGeom prst="rect">
            <a:avLst/>
          </a:prstGeom>
          <a:noFill/>
          <a:ln>
            <a:noFill/>
          </a:ln>
        </p:spPr>
      </p:pic>
      <p:sp>
        <p:nvSpPr>
          <p:cNvPr id="1124" name="Google Shape;1124;p184"/>
          <p:cNvSpPr txBox="1"/>
          <p:nvPr/>
        </p:nvSpPr>
        <p:spPr>
          <a:xfrm>
            <a:off x="-1" y="448213"/>
            <a:ext cx="8935200" cy="6540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3600"/>
              <a:buFont typeface="Arial"/>
              <a:buNone/>
            </a:pPr>
            <a:r>
              <a:rPr b="1" lang="en" sz="3800">
                <a:solidFill>
                  <a:srgbClr val="FF0000"/>
                </a:solidFill>
                <a:latin typeface="Montserrat"/>
                <a:ea typeface="Montserrat"/>
                <a:cs typeface="Montserrat"/>
                <a:sym typeface="Montserrat"/>
              </a:rPr>
              <a:t>You</a:t>
            </a:r>
            <a:r>
              <a:rPr b="1" lang="en" sz="3800">
                <a:solidFill>
                  <a:srgbClr val="002060"/>
                </a:solidFill>
                <a:latin typeface="Montserrat"/>
                <a:ea typeface="Montserrat"/>
                <a:cs typeface="Montserrat"/>
                <a:sym typeface="Montserrat"/>
              </a:rPr>
              <a:t> can join this fight.</a:t>
            </a:r>
            <a:endParaRPr b="0" i="0" sz="1300" u="none" cap="none" strike="noStrike">
              <a:solidFill>
                <a:srgbClr val="000000"/>
              </a:solidFill>
              <a:latin typeface="Montserrat"/>
              <a:ea typeface="Montserrat"/>
              <a:cs typeface="Montserrat"/>
              <a:sym typeface="Montserrat"/>
            </a:endParaRPr>
          </a:p>
        </p:txBody>
      </p:sp>
      <p:pic>
        <p:nvPicPr>
          <p:cNvPr id="1125" name="Google Shape;1125;p184" title="P-SNAP_logo_White-Vert.png"/>
          <p:cNvPicPr preferRelativeResize="0"/>
          <p:nvPr/>
        </p:nvPicPr>
        <p:blipFill>
          <a:blip r:embed="rId5">
            <a:alphaModFix/>
          </a:blip>
          <a:stretch>
            <a:fillRect/>
          </a:stretch>
        </p:blipFill>
        <p:spPr>
          <a:xfrm>
            <a:off x="1037421" y="1301550"/>
            <a:ext cx="811550" cy="1127175"/>
          </a:xfrm>
          <a:prstGeom prst="rect">
            <a:avLst/>
          </a:prstGeom>
          <a:noFill/>
          <a:ln>
            <a:noFill/>
          </a:ln>
        </p:spPr>
      </p:pic>
      <p:pic>
        <p:nvPicPr>
          <p:cNvPr id="1126" name="Google Shape;1126;p184" title="P-SNAP_logo_color_horizontal-XL.png"/>
          <p:cNvPicPr preferRelativeResize="0"/>
          <p:nvPr/>
        </p:nvPicPr>
        <p:blipFill rotWithShape="1">
          <a:blip r:embed="rId6">
            <a:alphaModFix/>
          </a:blip>
          <a:srcRect b="0" l="0" r="71012" t="0"/>
          <a:stretch/>
        </p:blipFill>
        <p:spPr>
          <a:xfrm>
            <a:off x="8475503" y="4471975"/>
            <a:ext cx="529275" cy="613374"/>
          </a:xfrm>
          <a:prstGeom prst="rect">
            <a:avLst/>
          </a:prstGeom>
          <a:noFill/>
          <a:ln>
            <a:noFill/>
          </a:ln>
        </p:spPr>
      </p:pic>
      <p:pic>
        <p:nvPicPr>
          <p:cNvPr id="1127" name="Google Shape;1127;p184" title="F2C9A23E-0267-4011-ABBC-38DB19D54A2E_1_105_c.jpeg"/>
          <p:cNvPicPr preferRelativeResize="0"/>
          <p:nvPr/>
        </p:nvPicPr>
        <p:blipFill rotWithShape="1">
          <a:blip r:embed="rId7">
            <a:alphaModFix/>
          </a:blip>
          <a:srcRect b="0" l="0" r="0" t="0"/>
          <a:stretch/>
        </p:blipFill>
        <p:spPr>
          <a:xfrm>
            <a:off x="5985025" y="3104575"/>
            <a:ext cx="2351875" cy="1763848"/>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131" name="Shape 1131"/>
        <p:cNvGrpSpPr/>
        <p:nvPr/>
      </p:nvGrpSpPr>
      <p:grpSpPr>
        <a:xfrm>
          <a:off x="0" y="0"/>
          <a:ext cx="0" cy="0"/>
          <a:chOff x="0" y="0"/>
          <a:chExt cx="0" cy="0"/>
        </a:xfrm>
      </p:grpSpPr>
      <p:pic>
        <p:nvPicPr>
          <p:cNvPr id="1132" name="Google Shape;1132;p185"/>
          <p:cNvPicPr preferRelativeResize="0"/>
          <p:nvPr/>
        </p:nvPicPr>
        <p:blipFill rotWithShape="1">
          <a:blip r:embed="rId3">
            <a:alphaModFix/>
          </a:blip>
          <a:srcRect b="0" l="0" r="0" t="0"/>
          <a:stretch/>
        </p:blipFill>
        <p:spPr>
          <a:xfrm>
            <a:off x="468975" y="1189913"/>
            <a:ext cx="3684900" cy="2763686"/>
          </a:xfrm>
          <a:prstGeom prst="rect">
            <a:avLst/>
          </a:prstGeom>
          <a:noFill/>
          <a:ln>
            <a:noFill/>
          </a:ln>
        </p:spPr>
      </p:pic>
      <p:sp>
        <p:nvSpPr>
          <p:cNvPr id="1133" name="Google Shape;1133;p185"/>
          <p:cNvSpPr/>
          <p:nvPr/>
        </p:nvSpPr>
        <p:spPr>
          <a:xfrm>
            <a:off x="4712544" y="777056"/>
            <a:ext cx="3684900" cy="7035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800"/>
              <a:buFont typeface="Arial"/>
              <a:buNone/>
            </a:pPr>
            <a:r>
              <a:rPr b="1" i="0" lang="en" sz="3400" u="none" cap="none" strike="noStrike">
                <a:solidFill>
                  <a:srgbClr val="1F3864"/>
                </a:solidFill>
                <a:latin typeface="Montserrat"/>
                <a:ea typeface="Montserrat"/>
                <a:cs typeface="Montserrat"/>
                <a:sym typeface="Montserrat"/>
              </a:rPr>
              <a:t>Thank you!!</a:t>
            </a:r>
            <a:endParaRPr b="0" i="0" sz="2600" u="none" cap="none" strike="noStrike">
              <a:solidFill>
                <a:srgbClr val="000000"/>
              </a:solidFill>
              <a:latin typeface="Calibri"/>
              <a:ea typeface="Calibri"/>
              <a:cs typeface="Calibri"/>
              <a:sym typeface="Calibri"/>
            </a:endParaRPr>
          </a:p>
        </p:txBody>
      </p:sp>
      <p:sp>
        <p:nvSpPr>
          <p:cNvPr id="1134" name="Google Shape;1134;p185"/>
          <p:cNvSpPr/>
          <p:nvPr/>
        </p:nvSpPr>
        <p:spPr>
          <a:xfrm>
            <a:off x="4269000" y="3641375"/>
            <a:ext cx="4572000" cy="7035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600"/>
              <a:buFont typeface="Arial"/>
              <a:buNone/>
            </a:pPr>
            <a:r>
              <a:rPr b="1" i="0" lang="en" sz="3000" u="none" cap="none" strike="noStrike">
                <a:solidFill>
                  <a:srgbClr val="1F3864"/>
                </a:solidFill>
                <a:latin typeface="Montserrat"/>
                <a:ea typeface="Montserrat"/>
                <a:cs typeface="Montserrat"/>
                <a:sym typeface="Montserrat"/>
              </a:rPr>
              <a:t>m</a:t>
            </a:r>
            <a:r>
              <a:rPr b="1" lang="en" sz="3000">
                <a:solidFill>
                  <a:srgbClr val="1F3864"/>
                </a:solidFill>
                <a:latin typeface="Montserrat"/>
                <a:ea typeface="Montserrat"/>
                <a:cs typeface="Montserrat"/>
                <a:sym typeface="Montserrat"/>
              </a:rPr>
              <a:t>egan@psnap.org</a:t>
            </a:r>
            <a:endParaRPr b="1" i="0" sz="22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t/>
            </a:r>
            <a:endParaRPr b="0" i="0" sz="2200" u="none" cap="none" strike="noStrike">
              <a:solidFill>
                <a:srgbClr val="000000"/>
              </a:solidFill>
              <a:latin typeface="Calibri"/>
              <a:ea typeface="Calibri"/>
              <a:cs typeface="Calibri"/>
              <a:sym typeface="Calibri"/>
            </a:endParaRPr>
          </a:p>
        </p:txBody>
      </p:sp>
      <p:pic>
        <p:nvPicPr>
          <p:cNvPr id="1135" name="Google Shape;1135;p185" title="P-SNAP-logo_Lexend-Alegreya-H2.png"/>
          <p:cNvPicPr preferRelativeResize="0"/>
          <p:nvPr/>
        </p:nvPicPr>
        <p:blipFill>
          <a:blip r:embed="rId4">
            <a:alphaModFix/>
          </a:blip>
          <a:stretch>
            <a:fillRect/>
          </a:stretch>
        </p:blipFill>
        <p:spPr>
          <a:xfrm>
            <a:off x="4571992" y="1795576"/>
            <a:ext cx="3966006" cy="1682525"/>
          </a:xfrm>
          <a:prstGeom prst="rect">
            <a:avLst/>
          </a:prstGeom>
          <a:noFill/>
          <a:ln>
            <a:noFill/>
          </a:ln>
        </p:spPr>
      </p:pic>
      <p:sp>
        <p:nvSpPr>
          <p:cNvPr id="1136" name="Google Shape;1136;p185"/>
          <p:cNvSpPr/>
          <p:nvPr/>
        </p:nvSpPr>
        <p:spPr>
          <a:xfrm>
            <a:off x="4043250" y="4272158"/>
            <a:ext cx="5023500" cy="7035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2600"/>
              <a:buFont typeface="Arial"/>
              <a:buNone/>
            </a:pPr>
            <a:r>
              <a:rPr b="1" lang="en" sz="3000">
                <a:solidFill>
                  <a:srgbClr val="1F3864"/>
                </a:solidFill>
                <a:latin typeface="Montserrat"/>
                <a:ea typeface="Montserrat"/>
                <a:cs typeface="Montserrat"/>
                <a:sym typeface="Montserrat"/>
              </a:rPr>
              <a:t>www.psnap.org</a:t>
            </a:r>
            <a:endParaRPr b="1" i="0" sz="22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t/>
            </a:r>
            <a:endParaRPr b="0" i="0" sz="2200" u="none" cap="none" strike="noStrik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4A4C6">
                <a:alpha val="49019"/>
              </a:srgbClr>
            </a:gs>
            <a:gs pos="100000">
              <a:srgbClr val="04A4C6">
                <a:alpha val="0"/>
              </a:srgbClr>
            </a:gs>
          </a:gsLst>
          <a:lin ang="5400700" scaled="0"/>
        </a:gradFill>
      </p:bgPr>
    </p:bg>
    <p:spTree>
      <p:nvGrpSpPr>
        <p:cNvPr id="646" name="Shape 646"/>
        <p:cNvGrpSpPr/>
        <p:nvPr/>
      </p:nvGrpSpPr>
      <p:grpSpPr>
        <a:xfrm>
          <a:off x="0" y="0"/>
          <a:ext cx="0" cy="0"/>
          <a:chOff x="0" y="0"/>
          <a:chExt cx="0" cy="0"/>
        </a:xfrm>
      </p:grpSpPr>
      <p:pic>
        <p:nvPicPr>
          <p:cNvPr id="647" name="Google Shape;647;p132"/>
          <p:cNvPicPr preferRelativeResize="0"/>
          <p:nvPr/>
        </p:nvPicPr>
        <p:blipFill rotWithShape="1">
          <a:blip r:embed="rId3">
            <a:alphaModFix/>
          </a:blip>
          <a:srcRect b="0" l="0" r="0" t="0"/>
          <a:stretch/>
        </p:blipFill>
        <p:spPr>
          <a:xfrm>
            <a:off x="446906" y="114300"/>
            <a:ext cx="5261465" cy="4914902"/>
          </a:xfrm>
          <a:prstGeom prst="rect">
            <a:avLst/>
          </a:prstGeom>
          <a:noFill/>
          <a:ln>
            <a:noFill/>
          </a:ln>
        </p:spPr>
      </p:pic>
      <p:sp>
        <p:nvSpPr>
          <p:cNvPr id="648" name="Google Shape;648;p132"/>
          <p:cNvSpPr txBox="1"/>
          <p:nvPr/>
        </p:nvSpPr>
        <p:spPr>
          <a:xfrm>
            <a:off x="6049706" y="1276669"/>
            <a:ext cx="2845500" cy="23211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Clr>
                <a:schemeClr val="dk1"/>
              </a:buClr>
              <a:buSzPts val="1100"/>
              <a:buFont typeface="Arial"/>
              <a:buNone/>
            </a:pPr>
            <a:r>
              <a:rPr b="1" lang="en" sz="1800">
                <a:solidFill>
                  <a:schemeClr val="dk2"/>
                </a:solidFill>
              </a:rPr>
              <a:t>Plastic production doubles approximately every 14 years. </a:t>
            </a:r>
            <a:endParaRPr b="1" i="0" sz="1100" u="none" cap="none" strike="noStrike">
              <a:solidFill>
                <a:srgbClr val="000000"/>
              </a:solidFill>
              <a:latin typeface="Arial"/>
              <a:ea typeface="Arial"/>
              <a:cs typeface="Arial"/>
              <a:sym typeface="Arial"/>
            </a:endParaRPr>
          </a:p>
        </p:txBody>
      </p:sp>
      <p:pic>
        <p:nvPicPr>
          <p:cNvPr id="649" name="Google Shape;649;p132"/>
          <p:cNvPicPr preferRelativeResize="0"/>
          <p:nvPr/>
        </p:nvPicPr>
        <p:blipFill>
          <a:blip r:embed="rId4">
            <a:alphaModFix/>
          </a:blip>
          <a:stretch>
            <a:fillRect/>
          </a:stretch>
        </p:blipFill>
        <p:spPr>
          <a:xfrm>
            <a:off x="597962" y="114300"/>
            <a:ext cx="7821076" cy="4914899"/>
          </a:xfrm>
          <a:prstGeom prst="rect">
            <a:avLst/>
          </a:prstGeom>
          <a:noFill/>
          <a:ln>
            <a:noFill/>
          </a:ln>
        </p:spPr>
      </p:pic>
      <p:sp>
        <p:nvSpPr>
          <p:cNvPr id="650" name="Google Shape;650;p132"/>
          <p:cNvSpPr txBox="1"/>
          <p:nvPr/>
        </p:nvSpPr>
        <p:spPr>
          <a:xfrm>
            <a:off x="4179950" y="882900"/>
            <a:ext cx="2285100" cy="932700"/>
          </a:xfrm>
          <a:prstGeom prst="rect">
            <a:avLst/>
          </a:prstGeom>
          <a:solidFill>
            <a:srgbClr val="CFE2F3"/>
          </a:solidFill>
          <a:ln>
            <a:noFill/>
          </a:ln>
        </p:spPr>
        <p:txBody>
          <a:bodyPr anchorCtr="0" anchor="t" bIns="68575" lIns="68575" spcFirstLastPara="1" rIns="68575" wrap="square" tIns="68575">
            <a:noAutofit/>
          </a:bodyPr>
          <a:lstStyle/>
          <a:p>
            <a:pPr indent="0" lvl="0" marL="0" marR="0" rtl="0" algn="ctr">
              <a:lnSpc>
                <a:spcPct val="115000"/>
              </a:lnSpc>
              <a:spcBef>
                <a:spcPts val="0"/>
              </a:spcBef>
              <a:spcAft>
                <a:spcPts val="0"/>
              </a:spcAft>
              <a:buClr>
                <a:schemeClr val="dk1"/>
              </a:buClr>
              <a:buSzPts val="800"/>
              <a:buFont typeface="Arial"/>
              <a:buNone/>
            </a:pPr>
            <a:r>
              <a:rPr b="1" lang="en" sz="1700">
                <a:solidFill>
                  <a:srgbClr val="202124"/>
                </a:solidFill>
                <a:latin typeface="Montserrat"/>
                <a:ea typeface="Montserrat"/>
                <a:cs typeface="Montserrat"/>
                <a:sym typeface="Montserrat"/>
              </a:rPr>
              <a:t>And is on track to triple by 2060</a:t>
            </a:r>
            <a:r>
              <a:rPr b="1" i="0" lang="en" sz="1700" u="none" cap="none" strike="noStrike">
                <a:solidFill>
                  <a:srgbClr val="202124"/>
                </a:solidFill>
                <a:latin typeface="Montserrat"/>
                <a:ea typeface="Montserrat"/>
                <a:cs typeface="Montserrat"/>
                <a:sym typeface="Montserrat"/>
              </a:rPr>
              <a:t>.</a:t>
            </a:r>
            <a:endParaRPr b="1" i="0" sz="1700" u="none" cap="none" strike="noStrike">
              <a:solidFill>
                <a:srgbClr val="202124"/>
              </a:solidFill>
              <a:latin typeface="Montserrat"/>
              <a:ea typeface="Montserrat"/>
              <a:cs typeface="Montserrat"/>
              <a:sym typeface="Montserrat"/>
            </a:endParaRPr>
          </a:p>
          <a:p>
            <a:pPr indent="0" lvl="0" marL="0" marR="0" rtl="0" algn="ctr">
              <a:lnSpc>
                <a:spcPct val="115000"/>
              </a:lnSpc>
              <a:spcBef>
                <a:spcPts val="0"/>
              </a:spcBef>
              <a:spcAft>
                <a:spcPts val="0"/>
              </a:spcAft>
              <a:buClr>
                <a:schemeClr val="dk1"/>
              </a:buClr>
              <a:buSzPts val="800"/>
              <a:buFont typeface="Arial"/>
              <a:buNone/>
            </a:pPr>
            <a:r>
              <a:t/>
            </a:r>
            <a:endParaRPr b="1" sz="1700">
              <a:solidFill>
                <a:srgbClr val="202124"/>
              </a:solidFill>
              <a:highlight>
                <a:srgbClr val="9FC5E8"/>
              </a:highlight>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p:txBody>
      </p:sp>
      <p:cxnSp>
        <p:nvCxnSpPr>
          <p:cNvPr id="651" name="Google Shape;651;p132"/>
          <p:cNvCxnSpPr/>
          <p:nvPr/>
        </p:nvCxnSpPr>
        <p:spPr>
          <a:xfrm flipH="1" rot="10800000">
            <a:off x="6465050" y="1343250"/>
            <a:ext cx="1498200" cy="6000"/>
          </a:xfrm>
          <a:prstGeom prst="straightConnector1">
            <a:avLst/>
          </a:prstGeom>
          <a:noFill/>
          <a:ln cap="flat" cmpd="sng" w="28575">
            <a:solidFill>
              <a:srgbClr val="FF0000"/>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140" name="Shape 1140"/>
        <p:cNvGrpSpPr/>
        <p:nvPr/>
      </p:nvGrpSpPr>
      <p:grpSpPr>
        <a:xfrm>
          <a:off x="0" y="0"/>
          <a:ext cx="0" cy="0"/>
          <a:chOff x="0" y="0"/>
          <a:chExt cx="0" cy="0"/>
        </a:xfrm>
      </p:grpSpPr>
      <p:sp>
        <p:nvSpPr>
          <p:cNvPr id="1141" name="Google Shape;1141;p186"/>
          <p:cNvSpPr txBox="1"/>
          <p:nvPr/>
        </p:nvSpPr>
        <p:spPr>
          <a:xfrm>
            <a:off x="83825" y="1110308"/>
            <a:ext cx="8939700" cy="1600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1" i="0" lang="en" sz="4900" u="none" cap="none" strike="noStrike">
                <a:solidFill>
                  <a:srgbClr val="002060"/>
                </a:solidFill>
                <a:latin typeface="Montserrat"/>
                <a:ea typeface="Montserrat"/>
                <a:cs typeface="Montserrat"/>
                <a:sym typeface="Montserrat"/>
              </a:rPr>
              <a:t>Why is this happening</a:t>
            </a:r>
            <a:endParaRPr b="1" i="0" sz="4900" u="none" cap="none" strike="noStrike">
              <a:solidFill>
                <a:srgbClr val="00206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4800"/>
              <a:buFont typeface="Arial"/>
              <a:buNone/>
            </a:pPr>
            <a:r>
              <a:rPr b="1" lang="en" sz="4900">
                <a:solidFill>
                  <a:srgbClr val="FF0000"/>
                </a:solidFill>
                <a:latin typeface="Montserrat"/>
                <a:ea typeface="Montserrat"/>
                <a:cs typeface="Montserrat"/>
                <a:sym typeface="Montserrat"/>
              </a:rPr>
              <a:t>now?</a:t>
            </a:r>
            <a:endParaRPr b="1" sz="4900">
              <a:solidFill>
                <a:srgbClr val="FF0000"/>
              </a:solidFill>
              <a:latin typeface="Montserrat"/>
              <a:ea typeface="Montserrat"/>
              <a:cs typeface="Montserrat"/>
              <a:sym typeface="Montserrat"/>
            </a:endParaRPr>
          </a:p>
        </p:txBody>
      </p:sp>
      <p:pic>
        <p:nvPicPr>
          <p:cNvPr id="1142" name="Google Shape;1142;p186" title="P-SNAP_logo_color_horizontal-XL.png"/>
          <p:cNvPicPr preferRelativeResize="0"/>
          <p:nvPr/>
        </p:nvPicPr>
        <p:blipFill rotWithShape="1">
          <a:blip r:embed="rId3">
            <a:alphaModFix/>
          </a:blip>
          <a:srcRect b="0" l="0" r="71012" t="0"/>
          <a:stretch/>
        </p:blipFill>
        <p:spPr>
          <a:xfrm>
            <a:off x="8354551" y="4471975"/>
            <a:ext cx="529275" cy="613374"/>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6" name="Shape 1146"/>
        <p:cNvGrpSpPr/>
        <p:nvPr/>
      </p:nvGrpSpPr>
      <p:grpSpPr>
        <a:xfrm>
          <a:off x="0" y="0"/>
          <a:ext cx="0" cy="0"/>
          <a:chOff x="0" y="0"/>
          <a:chExt cx="0" cy="0"/>
        </a:xfrm>
      </p:grpSpPr>
      <p:pic>
        <p:nvPicPr>
          <p:cNvPr id="1147" name="Google Shape;1147;p187"/>
          <p:cNvPicPr preferRelativeResize="0"/>
          <p:nvPr/>
        </p:nvPicPr>
        <p:blipFill>
          <a:blip r:embed="rId3">
            <a:alphaModFix/>
          </a:blip>
          <a:stretch>
            <a:fillRect/>
          </a:stretch>
        </p:blipFill>
        <p:spPr>
          <a:xfrm>
            <a:off x="0" y="-17034"/>
            <a:ext cx="9144002" cy="523161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1" name="Shape 1151"/>
        <p:cNvGrpSpPr/>
        <p:nvPr/>
      </p:nvGrpSpPr>
      <p:grpSpPr>
        <a:xfrm>
          <a:off x="0" y="0"/>
          <a:ext cx="0" cy="0"/>
          <a:chOff x="0" y="0"/>
          <a:chExt cx="0" cy="0"/>
        </a:xfrm>
      </p:grpSpPr>
      <p:pic>
        <p:nvPicPr>
          <p:cNvPr id="1152" name="Google Shape;1152;p188"/>
          <p:cNvPicPr preferRelativeResize="0"/>
          <p:nvPr/>
        </p:nvPicPr>
        <p:blipFill>
          <a:blip r:embed="rId3">
            <a:alphaModFix/>
          </a:blip>
          <a:stretch>
            <a:fillRect/>
          </a:stretch>
        </p:blipFill>
        <p:spPr>
          <a:xfrm>
            <a:off x="0" y="525513"/>
            <a:ext cx="9143999" cy="3728174"/>
          </a:xfrm>
          <a:prstGeom prst="rect">
            <a:avLst/>
          </a:prstGeom>
          <a:noFill/>
          <a:ln>
            <a:noFill/>
          </a:ln>
        </p:spPr>
      </p:pic>
      <p:pic>
        <p:nvPicPr>
          <p:cNvPr id="1153" name="Google Shape;1153;p188" title="P-SNAP_logo_color_horizontal-XL.png"/>
          <p:cNvPicPr preferRelativeResize="0"/>
          <p:nvPr/>
        </p:nvPicPr>
        <p:blipFill rotWithShape="1">
          <a:blip r:embed="rId4">
            <a:alphaModFix/>
          </a:blip>
          <a:srcRect b="0" l="0" r="71012" t="0"/>
          <a:stretch/>
        </p:blipFill>
        <p:spPr>
          <a:xfrm>
            <a:off x="8354551" y="4471975"/>
            <a:ext cx="529275" cy="613374"/>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BFF"/>
        </a:solidFill>
      </p:bgPr>
    </p:bg>
    <p:spTree>
      <p:nvGrpSpPr>
        <p:cNvPr id="1157" name="Shape 1157"/>
        <p:cNvGrpSpPr/>
        <p:nvPr/>
      </p:nvGrpSpPr>
      <p:grpSpPr>
        <a:xfrm>
          <a:off x="0" y="0"/>
          <a:ext cx="0" cy="0"/>
          <a:chOff x="0" y="0"/>
          <a:chExt cx="0" cy="0"/>
        </a:xfrm>
      </p:grpSpPr>
      <p:pic>
        <p:nvPicPr>
          <p:cNvPr id="1158" name="Google Shape;1158;p189" title="Captura de pantalla 2026-01-19 a la(s) 10.59.49.png"/>
          <p:cNvPicPr preferRelativeResize="0"/>
          <p:nvPr/>
        </p:nvPicPr>
        <p:blipFill>
          <a:blip r:embed="rId3">
            <a:alphaModFix/>
          </a:blip>
          <a:stretch>
            <a:fillRect/>
          </a:stretch>
        </p:blipFill>
        <p:spPr>
          <a:xfrm>
            <a:off x="3193388" y="913562"/>
            <a:ext cx="5450727" cy="3316375"/>
          </a:xfrm>
          <a:prstGeom prst="rect">
            <a:avLst/>
          </a:prstGeom>
          <a:noFill/>
          <a:ln>
            <a:noFill/>
          </a:ln>
        </p:spPr>
      </p:pic>
      <p:sp>
        <p:nvSpPr>
          <p:cNvPr id="1159" name="Google Shape;1159;p189"/>
          <p:cNvSpPr/>
          <p:nvPr/>
        </p:nvSpPr>
        <p:spPr>
          <a:xfrm>
            <a:off x="499888" y="1454663"/>
            <a:ext cx="2577000" cy="727500"/>
          </a:xfrm>
          <a:prstGeom prst="rect">
            <a:avLst/>
          </a:prstGeom>
          <a:solidFill>
            <a:srgbClr val="27CF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60" name="Google Shape;1160;p189"/>
          <p:cNvSpPr txBox="1"/>
          <p:nvPr/>
        </p:nvSpPr>
        <p:spPr>
          <a:xfrm>
            <a:off x="579888" y="1454663"/>
            <a:ext cx="6076200" cy="8004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5000">
                <a:solidFill>
                  <a:schemeClr val="lt1"/>
                </a:solidFill>
                <a:latin typeface="Chivo ExtraBold"/>
                <a:ea typeface="Chivo ExtraBold"/>
                <a:cs typeface="Chivo ExtraBold"/>
                <a:sym typeface="Chivo ExtraBold"/>
              </a:rPr>
              <a:t>PLAN A</a:t>
            </a:r>
            <a:endParaRPr sz="5000">
              <a:solidFill>
                <a:schemeClr val="lt1"/>
              </a:solidFill>
              <a:latin typeface="Chivo ExtraBold"/>
              <a:ea typeface="Chivo ExtraBold"/>
              <a:cs typeface="Chivo ExtraBold"/>
              <a:sym typeface="Chivo ExtraBold"/>
            </a:endParaRPr>
          </a:p>
        </p:txBody>
      </p:sp>
      <p:sp>
        <p:nvSpPr>
          <p:cNvPr id="1161" name="Google Shape;1161;p189"/>
          <p:cNvSpPr/>
          <p:nvPr/>
        </p:nvSpPr>
        <p:spPr>
          <a:xfrm>
            <a:off x="499888" y="3065013"/>
            <a:ext cx="2577000" cy="727500"/>
          </a:xfrm>
          <a:prstGeom prst="rect">
            <a:avLst/>
          </a:prstGeom>
          <a:solidFill>
            <a:srgbClr val="14B0F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62" name="Google Shape;1162;p189"/>
          <p:cNvSpPr txBox="1"/>
          <p:nvPr/>
        </p:nvSpPr>
        <p:spPr>
          <a:xfrm>
            <a:off x="579888" y="3065013"/>
            <a:ext cx="6076200" cy="8004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5000">
                <a:solidFill>
                  <a:schemeClr val="lt1"/>
                </a:solidFill>
                <a:latin typeface="Chivo ExtraBold"/>
                <a:ea typeface="Chivo ExtraBold"/>
                <a:cs typeface="Chivo ExtraBold"/>
                <a:sym typeface="Chivo ExtraBold"/>
              </a:rPr>
              <a:t>PLAN B</a:t>
            </a:r>
            <a:endParaRPr sz="5000">
              <a:solidFill>
                <a:schemeClr val="lt1"/>
              </a:solidFill>
              <a:latin typeface="Chivo ExtraBold"/>
              <a:ea typeface="Chivo ExtraBold"/>
              <a:cs typeface="Chivo ExtraBold"/>
              <a:sym typeface="Chivo ExtraBold"/>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7" name="Shape 1167"/>
        <p:cNvGrpSpPr/>
        <p:nvPr/>
      </p:nvGrpSpPr>
      <p:grpSpPr>
        <a:xfrm>
          <a:off x="0" y="0"/>
          <a:ext cx="0" cy="0"/>
          <a:chOff x="0" y="0"/>
          <a:chExt cx="0" cy="0"/>
        </a:xfrm>
      </p:grpSpPr>
      <p:pic>
        <p:nvPicPr>
          <p:cNvPr id="1168" name="Google Shape;1168;p190"/>
          <p:cNvPicPr preferRelativeResize="0"/>
          <p:nvPr/>
        </p:nvPicPr>
        <p:blipFill>
          <a:blip r:embed="rId3">
            <a:alphaModFix/>
          </a:blip>
          <a:stretch>
            <a:fillRect/>
          </a:stretch>
        </p:blipFill>
        <p:spPr>
          <a:xfrm>
            <a:off x="1522134" y="900909"/>
            <a:ext cx="6099732" cy="3609132"/>
          </a:xfrm>
          <a:prstGeom prst="rect">
            <a:avLst/>
          </a:prstGeom>
          <a:noFill/>
          <a:ln>
            <a:noFill/>
          </a:ln>
        </p:spPr>
      </p:pic>
      <p:sp>
        <p:nvSpPr>
          <p:cNvPr id="1169" name="Google Shape;1169;p190"/>
          <p:cNvSpPr txBox="1"/>
          <p:nvPr/>
        </p:nvSpPr>
        <p:spPr>
          <a:xfrm>
            <a:off x="1034044" y="312038"/>
            <a:ext cx="7756200" cy="4002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700">
                <a:solidFill>
                  <a:schemeClr val="dk1"/>
                </a:solidFill>
                <a:latin typeface="Roboto"/>
                <a:ea typeface="Roboto"/>
                <a:cs typeface="Roboto"/>
                <a:sym typeface="Roboto"/>
              </a:rPr>
              <a:t>British Petroleum expects </a:t>
            </a:r>
            <a:r>
              <a:rPr b="1" lang="en" sz="1700" u="sng">
                <a:solidFill>
                  <a:srgbClr val="980000"/>
                </a:solidFill>
                <a:latin typeface="Roboto"/>
                <a:ea typeface="Roboto"/>
                <a:cs typeface="Roboto"/>
                <a:sym typeface="Roboto"/>
              </a:rPr>
              <a:t>plastic</a:t>
            </a:r>
            <a:r>
              <a:rPr b="1" lang="en" sz="1700">
                <a:solidFill>
                  <a:srgbClr val="980000"/>
                </a:solidFill>
                <a:latin typeface="Roboto"/>
                <a:ea typeface="Roboto"/>
                <a:cs typeface="Roboto"/>
                <a:sym typeface="Roboto"/>
              </a:rPr>
              <a:t> </a:t>
            </a:r>
            <a:r>
              <a:rPr b="1" lang="en" sz="1700">
                <a:solidFill>
                  <a:schemeClr val="dk1"/>
                </a:solidFill>
                <a:latin typeface="Roboto"/>
                <a:ea typeface="Roboto"/>
                <a:cs typeface="Roboto"/>
                <a:sym typeface="Roboto"/>
              </a:rPr>
              <a:t>to account for 95% of growth in oil demand </a:t>
            </a:r>
            <a:endParaRPr b="1" sz="1700">
              <a:solidFill>
                <a:srgbClr val="980000"/>
              </a:solidFill>
            </a:endParaRPr>
          </a:p>
        </p:txBody>
      </p:sp>
      <p:sp>
        <p:nvSpPr>
          <p:cNvPr id="1170" name="Google Shape;1170;p190"/>
          <p:cNvSpPr txBox="1"/>
          <p:nvPr/>
        </p:nvSpPr>
        <p:spPr>
          <a:xfrm>
            <a:off x="143475" y="4706494"/>
            <a:ext cx="3574500" cy="3030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sz="1100">
                <a:solidFill>
                  <a:schemeClr val="dk2"/>
                </a:solidFill>
              </a:rPr>
              <a:t>Source: British Petroleum, Carbon Tracker Estimates</a:t>
            </a:r>
            <a:endParaRPr sz="1100">
              <a:solidFill>
                <a:schemeClr val="dk2"/>
              </a:solidFill>
            </a:endParaRPr>
          </a:p>
        </p:txBody>
      </p:sp>
      <p:pic>
        <p:nvPicPr>
          <p:cNvPr id="1171" name="Google Shape;1171;p190" title="Screenshot 2025-03-22 at 11.12.10 AM.png"/>
          <p:cNvPicPr preferRelativeResize="0"/>
          <p:nvPr/>
        </p:nvPicPr>
        <p:blipFill>
          <a:blip r:embed="rId4">
            <a:alphaModFix/>
          </a:blip>
          <a:stretch>
            <a:fillRect/>
          </a:stretch>
        </p:blipFill>
        <p:spPr>
          <a:xfrm>
            <a:off x="8346275" y="4444025"/>
            <a:ext cx="546200" cy="4865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6" name="Shape 1176"/>
        <p:cNvGrpSpPr/>
        <p:nvPr/>
      </p:nvGrpSpPr>
      <p:grpSpPr>
        <a:xfrm>
          <a:off x="0" y="0"/>
          <a:ext cx="0" cy="0"/>
          <a:chOff x="0" y="0"/>
          <a:chExt cx="0" cy="0"/>
        </a:xfrm>
      </p:grpSpPr>
      <p:sp>
        <p:nvSpPr>
          <p:cNvPr id="1177" name="Google Shape;1177;p191"/>
          <p:cNvSpPr txBox="1"/>
          <p:nvPr/>
        </p:nvSpPr>
        <p:spPr>
          <a:xfrm>
            <a:off x="586163" y="367444"/>
            <a:ext cx="7295700" cy="484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700">
                <a:solidFill>
                  <a:srgbClr val="1F3864"/>
                </a:solidFill>
              </a:rPr>
              <a:t>Plastic production is a climate problem.</a:t>
            </a:r>
            <a:endParaRPr b="1" i="0" sz="2700" u="none" cap="none" strike="noStrike">
              <a:solidFill>
                <a:srgbClr val="1F3864"/>
              </a:solidFill>
            </a:endParaRPr>
          </a:p>
        </p:txBody>
      </p:sp>
      <p:pic>
        <p:nvPicPr>
          <p:cNvPr id="1178" name="Google Shape;1178;p191"/>
          <p:cNvPicPr preferRelativeResize="0"/>
          <p:nvPr/>
        </p:nvPicPr>
        <p:blipFill rotWithShape="1">
          <a:blip r:embed="rId3">
            <a:alphaModFix/>
          </a:blip>
          <a:srcRect b="0" l="0" r="6559" t="0"/>
          <a:stretch/>
        </p:blipFill>
        <p:spPr>
          <a:xfrm>
            <a:off x="3112875" y="310294"/>
            <a:ext cx="6009225" cy="4823363"/>
          </a:xfrm>
          <a:prstGeom prst="rect">
            <a:avLst/>
          </a:prstGeom>
          <a:noFill/>
          <a:ln>
            <a:noFill/>
          </a:ln>
        </p:spPr>
      </p:pic>
      <p:pic>
        <p:nvPicPr>
          <p:cNvPr id="1179" name="Google Shape;1179;p191" title="P-SNAP_logo_color_horizontal-XL.png"/>
          <p:cNvPicPr preferRelativeResize="0"/>
          <p:nvPr/>
        </p:nvPicPr>
        <p:blipFill rotWithShape="1">
          <a:blip r:embed="rId4">
            <a:alphaModFix/>
          </a:blip>
          <a:srcRect b="0" l="0" r="71012" t="0"/>
          <a:stretch/>
        </p:blipFill>
        <p:spPr>
          <a:xfrm>
            <a:off x="8464551" y="4428681"/>
            <a:ext cx="529275" cy="613374"/>
          </a:xfrm>
          <a:prstGeom prst="rect">
            <a:avLst/>
          </a:prstGeom>
          <a:noFill/>
          <a:ln>
            <a:noFill/>
          </a:ln>
        </p:spPr>
      </p:pic>
      <p:sp>
        <p:nvSpPr>
          <p:cNvPr id="1180" name="Google Shape;1180;p191"/>
          <p:cNvSpPr txBox="1"/>
          <p:nvPr/>
        </p:nvSpPr>
        <p:spPr>
          <a:xfrm>
            <a:off x="239175" y="1487925"/>
            <a:ext cx="2873700" cy="2078100"/>
          </a:xfrm>
          <a:prstGeom prst="rect">
            <a:avLst/>
          </a:prstGeom>
          <a:noFill/>
          <a:ln>
            <a:noFill/>
          </a:ln>
        </p:spPr>
        <p:txBody>
          <a:bodyPr anchorCtr="0" anchor="t" bIns="68575" lIns="68575" spcFirstLastPara="1" rIns="68575" wrap="square" tIns="68575">
            <a:spAutoFit/>
          </a:bodyPr>
          <a:lstStyle/>
          <a:p>
            <a:pPr indent="-336550" lvl="0" marL="342900" rtl="0" algn="l">
              <a:spcBef>
                <a:spcPts val="0"/>
              </a:spcBef>
              <a:spcAft>
                <a:spcPts val="0"/>
              </a:spcAft>
              <a:buClr>
                <a:schemeClr val="dk1"/>
              </a:buClr>
              <a:buSzPts val="2100"/>
              <a:buChar char="•"/>
            </a:pPr>
            <a:r>
              <a:rPr lang="en" sz="2100">
                <a:solidFill>
                  <a:schemeClr val="dk1"/>
                </a:solidFill>
              </a:rPr>
              <a:t>Plastic is responsible for over </a:t>
            </a:r>
            <a:r>
              <a:rPr lang="en" sz="2100">
                <a:solidFill>
                  <a:schemeClr val="lt1"/>
                </a:solidFill>
                <a:highlight>
                  <a:srgbClr val="3C78D8"/>
                </a:highlight>
              </a:rPr>
              <a:t>5%</a:t>
            </a:r>
            <a:r>
              <a:rPr lang="en" sz="2100">
                <a:solidFill>
                  <a:schemeClr val="dk1"/>
                </a:solidFill>
              </a:rPr>
              <a:t> of all greenhouse gas emissions.</a:t>
            </a:r>
            <a:endParaRPr sz="2100">
              <a:solidFill>
                <a:schemeClr val="dk1"/>
              </a:solidFill>
            </a:endParaRPr>
          </a:p>
          <a:p>
            <a:pPr indent="0" lvl="0" marL="0" rtl="0" algn="l">
              <a:spcBef>
                <a:spcPts val="0"/>
              </a:spcBef>
              <a:spcAft>
                <a:spcPts val="0"/>
              </a:spcAft>
              <a:buNone/>
            </a:pPr>
            <a:r>
              <a:t/>
            </a:r>
            <a:endParaRPr sz="21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0">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FBFF"/>
        </a:solidFill>
      </p:bgPr>
    </p:bg>
    <p:spTree>
      <p:nvGrpSpPr>
        <p:cNvPr id="1184" name="Shape 1184"/>
        <p:cNvGrpSpPr/>
        <p:nvPr/>
      </p:nvGrpSpPr>
      <p:grpSpPr>
        <a:xfrm>
          <a:off x="0" y="0"/>
          <a:ext cx="0" cy="0"/>
          <a:chOff x="0" y="0"/>
          <a:chExt cx="0" cy="0"/>
        </a:xfrm>
      </p:grpSpPr>
      <p:sp>
        <p:nvSpPr>
          <p:cNvPr id="1185" name="Google Shape;1185;p192"/>
          <p:cNvSpPr/>
          <p:nvPr/>
        </p:nvSpPr>
        <p:spPr>
          <a:xfrm>
            <a:off x="506700" y="3984175"/>
            <a:ext cx="3215400" cy="394500"/>
          </a:xfrm>
          <a:prstGeom prst="rect">
            <a:avLst/>
          </a:prstGeom>
          <a:solidFill>
            <a:srgbClr val="1A365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186" name="Google Shape;1186;p192"/>
          <p:cNvPicPr preferRelativeResize="0"/>
          <p:nvPr/>
        </p:nvPicPr>
        <p:blipFill rotWithShape="1">
          <a:blip r:embed="rId3">
            <a:alphaModFix/>
          </a:blip>
          <a:srcRect b="2572" l="0" r="0" t="0"/>
          <a:stretch/>
        </p:blipFill>
        <p:spPr>
          <a:xfrm>
            <a:off x="506700" y="1013650"/>
            <a:ext cx="3182325" cy="2851175"/>
          </a:xfrm>
          <a:prstGeom prst="rect">
            <a:avLst/>
          </a:prstGeom>
          <a:noFill/>
          <a:ln>
            <a:noFill/>
          </a:ln>
        </p:spPr>
      </p:pic>
      <p:pic>
        <p:nvPicPr>
          <p:cNvPr id="1187" name="Google Shape;1187;p192"/>
          <p:cNvPicPr preferRelativeResize="0"/>
          <p:nvPr/>
        </p:nvPicPr>
        <p:blipFill rotWithShape="1">
          <a:blip r:embed="rId4">
            <a:alphaModFix/>
          </a:blip>
          <a:srcRect b="5141" l="427" r="2400" t="0"/>
          <a:stretch/>
        </p:blipFill>
        <p:spPr>
          <a:xfrm>
            <a:off x="4543050" y="1013650"/>
            <a:ext cx="3268509" cy="2851176"/>
          </a:xfrm>
          <a:prstGeom prst="rect">
            <a:avLst/>
          </a:prstGeom>
          <a:noFill/>
          <a:ln>
            <a:noFill/>
          </a:ln>
        </p:spPr>
      </p:pic>
      <p:sp>
        <p:nvSpPr>
          <p:cNvPr id="1188" name="Google Shape;1188;p192"/>
          <p:cNvSpPr txBox="1"/>
          <p:nvPr/>
        </p:nvSpPr>
        <p:spPr>
          <a:xfrm>
            <a:off x="410976" y="330375"/>
            <a:ext cx="81432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1" i="0" lang="en" sz="2800" u="none" cap="none" strike="noStrike">
                <a:solidFill>
                  <a:srgbClr val="113D6B"/>
                </a:solidFill>
                <a:latin typeface="Overpass"/>
                <a:ea typeface="Overpass"/>
                <a:cs typeface="Overpass"/>
                <a:sym typeface="Overpass"/>
              </a:rPr>
              <a:t>Amount of Fossil Fuel required…</a:t>
            </a:r>
            <a:endParaRPr b="1" i="0" sz="2800" u="none" cap="none" strike="noStrike">
              <a:solidFill>
                <a:srgbClr val="113D6B"/>
              </a:solidFill>
              <a:latin typeface="Overpass"/>
              <a:ea typeface="Overpass"/>
              <a:cs typeface="Overpass"/>
              <a:sym typeface="Overpass"/>
            </a:endParaRPr>
          </a:p>
        </p:txBody>
      </p:sp>
      <p:sp>
        <p:nvSpPr>
          <p:cNvPr id="1189" name="Google Shape;1189;p192"/>
          <p:cNvSpPr txBox="1"/>
          <p:nvPr/>
        </p:nvSpPr>
        <p:spPr>
          <a:xfrm>
            <a:off x="362105" y="3925424"/>
            <a:ext cx="3456000" cy="647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i="0" lang="en" sz="2000" u="none" cap="none" strike="noStrike">
                <a:solidFill>
                  <a:schemeClr val="lt1"/>
                </a:solidFill>
                <a:latin typeface="Chivo SemiBold"/>
                <a:ea typeface="Chivo SemiBold"/>
                <a:cs typeface="Chivo SemiBold"/>
                <a:sym typeface="Chivo SemiBold"/>
              </a:rPr>
              <a:t>To make a plastic bottle.</a:t>
            </a:r>
            <a:endParaRPr i="0" sz="2000" u="none" cap="none" strike="noStrike">
              <a:solidFill>
                <a:schemeClr val="lt1"/>
              </a:solidFill>
              <a:latin typeface="Chivo SemiBold"/>
              <a:ea typeface="Chivo SemiBold"/>
              <a:cs typeface="Chivo SemiBold"/>
              <a:sym typeface="Chivo SemiBold"/>
            </a:endParaRPr>
          </a:p>
        </p:txBody>
      </p:sp>
      <p:sp>
        <p:nvSpPr>
          <p:cNvPr id="1190" name="Google Shape;1190;p192"/>
          <p:cNvSpPr txBox="1"/>
          <p:nvPr/>
        </p:nvSpPr>
        <p:spPr>
          <a:xfrm>
            <a:off x="148025" y="4661141"/>
            <a:ext cx="1848600" cy="39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i="0" lang="en" sz="1200" u="none" cap="none" strike="noStrike">
                <a:solidFill>
                  <a:srgbClr val="113D6B"/>
                </a:solidFill>
                <a:latin typeface="Overpass"/>
                <a:ea typeface="Overpass"/>
                <a:cs typeface="Overpass"/>
                <a:sym typeface="Overpass"/>
              </a:rPr>
              <a:t>Images by Houston Diaz</a:t>
            </a:r>
            <a:endParaRPr i="0" sz="1200" u="none" cap="none" strike="noStrike">
              <a:solidFill>
                <a:srgbClr val="113D6B"/>
              </a:solidFill>
              <a:latin typeface="Overpass"/>
              <a:ea typeface="Overpass"/>
              <a:cs typeface="Overpass"/>
              <a:sym typeface="Overpass"/>
            </a:endParaRPr>
          </a:p>
        </p:txBody>
      </p:sp>
      <p:pic>
        <p:nvPicPr>
          <p:cNvPr id="1191" name="Google Shape;1191;p192" title="P-SNAP_logo_color_horizontal-XL.png"/>
          <p:cNvPicPr preferRelativeResize="0"/>
          <p:nvPr/>
        </p:nvPicPr>
        <p:blipFill rotWithShape="1">
          <a:blip r:embed="rId5">
            <a:alphaModFix/>
          </a:blip>
          <a:srcRect b="0" l="0" r="71012" t="0"/>
          <a:stretch/>
        </p:blipFill>
        <p:spPr>
          <a:xfrm>
            <a:off x="8354551" y="4471975"/>
            <a:ext cx="529275" cy="613374"/>
          </a:xfrm>
          <a:prstGeom prst="rect">
            <a:avLst/>
          </a:prstGeom>
          <a:noFill/>
          <a:ln>
            <a:noFill/>
          </a:ln>
        </p:spPr>
      </p:pic>
      <p:sp>
        <p:nvSpPr>
          <p:cNvPr id="1192" name="Google Shape;1192;p192"/>
          <p:cNvSpPr/>
          <p:nvPr/>
        </p:nvSpPr>
        <p:spPr>
          <a:xfrm>
            <a:off x="4559650" y="3984175"/>
            <a:ext cx="3215400" cy="394500"/>
          </a:xfrm>
          <a:prstGeom prst="rect">
            <a:avLst/>
          </a:prstGeom>
          <a:solidFill>
            <a:srgbClr val="1A365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93" name="Google Shape;1193;p192"/>
          <p:cNvSpPr txBox="1"/>
          <p:nvPr/>
        </p:nvSpPr>
        <p:spPr>
          <a:xfrm>
            <a:off x="4415055" y="3925424"/>
            <a:ext cx="3456000" cy="647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lang="en" sz="2000">
                <a:solidFill>
                  <a:schemeClr val="lt1"/>
                </a:solidFill>
                <a:latin typeface="Chivo SemiBold"/>
                <a:ea typeface="Chivo SemiBold"/>
                <a:cs typeface="Chivo SemiBold"/>
                <a:sym typeface="Chivo SemiBold"/>
              </a:rPr>
              <a:t>To transport it to market.</a:t>
            </a:r>
            <a:endParaRPr sz="2000">
              <a:solidFill>
                <a:schemeClr val="lt1"/>
              </a:solidFill>
              <a:latin typeface="Chivo SemiBold"/>
              <a:ea typeface="Chivo SemiBold"/>
              <a:cs typeface="Chivo SemiBold"/>
              <a:sym typeface="Chivo SemiBold"/>
            </a:endParaRPr>
          </a:p>
          <a:p>
            <a:pPr indent="0" lvl="0" marL="0" marR="0" rtl="0" algn="ctr">
              <a:lnSpc>
                <a:spcPct val="100000"/>
              </a:lnSpc>
              <a:spcBef>
                <a:spcPts val="0"/>
              </a:spcBef>
              <a:spcAft>
                <a:spcPts val="0"/>
              </a:spcAft>
              <a:buClr>
                <a:srgbClr val="000000"/>
              </a:buClr>
              <a:buSzPts val="2200"/>
              <a:buFont typeface="Arial"/>
              <a:buNone/>
            </a:pPr>
            <a:r>
              <a:t/>
            </a:r>
            <a:endParaRPr sz="2000">
              <a:solidFill>
                <a:schemeClr val="lt1"/>
              </a:solidFill>
              <a:latin typeface="Chivo SemiBold"/>
              <a:ea typeface="Chivo SemiBold"/>
              <a:cs typeface="Chivo SemiBold"/>
              <a:sym typeface="Chivo SemiBold"/>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198" name="Shape 1198"/>
        <p:cNvGrpSpPr/>
        <p:nvPr/>
      </p:nvGrpSpPr>
      <p:grpSpPr>
        <a:xfrm>
          <a:off x="0" y="0"/>
          <a:ext cx="0" cy="0"/>
          <a:chOff x="0" y="0"/>
          <a:chExt cx="0" cy="0"/>
        </a:xfrm>
      </p:grpSpPr>
      <p:pic>
        <p:nvPicPr>
          <p:cNvPr id="1199" name="Google Shape;1199;p193"/>
          <p:cNvPicPr preferRelativeResize="0"/>
          <p:nvPr/>
        </p:nvPicPr>
        <p:blipFill rotWithShape="1">
          <a:blip r:embed="rId3">
            <a:alphaModFix/>
          </a:blip>
          <a:srcRect b="0" l="2049" r="3494" t="0"/>
          <a:stretch/>
        </p:blipFill>
        <p:spPr>
          <a:xfrm>
            <a:off x="316088" y="886744"/>
            <a:ext cx="5224238" cy="3343988"/>
          </a:xfrm>
          <a:prstGeom prst="rect">
            <a:avLst/>
          </a:prstGeom>
          <a:noFill/>
          <a:ln>
            <a:noFill/>
          </a:ln>
        </p:spPr>
      </p:pic>
      <p:sp>
        <p:nvSpPr>
          <p:cNvPr id="1200" name="Google Shape;1200;p193"/>
          <p:cNvSpPr txBox="1"/>
          <p:nvPr/>
        </p:nvSpPr>
        <p:spPr>
          <a:xfrm>
            <a:off x="5674163" y="1220888"/>
            <a:ext cx="3133500" cy="2351400"/>
          </a:xfrm>
          <a:prstGeom prst="rect">
            <a:avLst/>
          </a:prstGeom>
          <a:noFill/>
          <a:ln>
            <a:noFill/>
          </a:ln>
        </p:spPr>
        <p:txBody>
          <a:bodyPr anchorCtr="0" anchor="ctr" bIns="34275" lIns="68575" spcFirstLastPara="1" rIns="68575" wrap="square" tIns="34275">
            <a:noAutofit/>
          </a:bodyPr>
          <a:lstStyle/>
          <a:p>
            <a:pPr indent="0" lvl="0" marL="342900" marR="0" rtl="0" algn="l">
              <a:lnSpc>
                <a:spcPct val="9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203200" lvl="0" marL="342900" marR="0" rtl="0" algn="l">
              <a:lnSpc>
                <a:spcPct val="90000"/>
              </a:lnSpc>
              <a:spcBef>
                <a:spcPts val="0"/>
              </a:spcBef>
              <a:spcAft>
                <a:spcPts val="0"/>
              </a:spcAft>
              <a:buClr>
                <a:srgbClr val="000000"/>
              </a:buClr>
              <a:buSzPts val="2100"/>
              <a:buFont typeface="Arial"/>
              <a:buNone/>
            </a:pPr>
            <a:r>
              <a:t/>
            </a:r>
            <a:endParaRPr b="0" i="0" sz="2100" u="none" cap="none" strike="noStrike">
              <a:solidFill>
                <a:srgbClr val="000000"/>
              </a:solidFill>
              <a:latin typeface="Arial"/>
              <a:ea typeface="Arial"/>
              <a:cs typeface="Arial"/>
              <a:sym typeface="Arial"/>
            </a:endParaRPr>
          </a:p>
          <a:p>
            <a:pPr indent="0" lvl="0" marL="342900" marR="0" rtl="0" algn="l">
              <a:lnSpc>
                <a:spcPct val="90000"/>
              </a:lnSpc>
              <a:spcBef>
                <a:spcPts val="0"/>
              </a:spcBef>
              <a:spcAft>
                <a:spcPts val="0"/>
              </a:spcAft>
              <a:buClr>
                <a:srgbClr val="000000"/>
              </a:buClr>
              <a:buSzPts val="2100"/>
              <a:buFont typeface="Arial"/>
              <a:buNone/>
            </a:pPr>
            <a:r>
              <a:rPr b="0" i="0" lang="en" sz="2100" u="none" cap="none" strike="noStrike">
                <a:solidFill>
                  <a:srgbClr val="000000"/>
                </a:solidFill>
                <a:latin typeface="Arial"/>
                <a:ea typeface="Arial"/>
                <a:cs typeface="Arial"/>
                <a:sym typeface="Arial"/>
              </a:rPr>
              <a:t>If plastic were a country, it would be the world’s fifth largest greenhouse gas emitter, just ahead of Brazil.</a:t>
            </a:r>
            <a:endParaRPr b="0" i="0" sz="1100" u="none" cap="none" strike="noStrike">
              <a:solidFill>
                <a:srgbClr val="000000"/>
              </a:solidFill>
              <a:latin typeface="Arial"/>
              <a:ea typeface="Arial"/>
              <a:cs typeface="Arial"/>
              <a:sym typeface="Arial"/>
            </a:endParaRPr>
          </a:p>
          <a:p>
            <a:pPr indent="-203200" lvl="0" marL="342900" marR="0" rtl="0" algn="l">
              <a:lnSpc>
                <a:spcPct val="90000"/>
              </a:lnSpc>
              <a:spcBef>
                <a:spcPts val="0"/>
              </a:spcBef>
              <a:spcAft>
                <a:spcPts val="0"/>
              </a:spcAft>
              <a:buClr>
                <a:srgbClr val="000000"/>
              </a:buClr>
              <a:buSzPts val="2100"/>
              <a:buFont typeface="Arial"/>
              <a:buNone/>
            </a:pPr>
            <a:r>
              <a:t/>
            </a:r>
            <a:endParaRPr b="0" i="0" sz="2100" u="none" cap="none" strike="noStrike">
              <a:solidFill>
                <a:srgbClr val="000000"/>
              </a:solidFill>
              <a:latin typeface="Calibri"/>
              <a:ea typeface="Calibri"/>
              <a:cs typeface="Calibri"/>
              <a:sym typeface="Calibri"/>
            </a:endParaRPr>
          </a:p>
          <a:p>
            <a:pPr indent="-203200" lvl="0" marL="342900" marR="0" rtl="0" algn="l">
              <a:lnSpc>
                <a:spcPct val="90000"/>
              </a:lnSpc>
              <a:spcBef>
                <a:spcPts val="0"/>
              </a:spcBef>
              <a:spcAft>
                <a:spcPts val="0"/>
              </a:spcAft>
              <a:buClr>
                <a:srgbClr val="000000"/>
              </a:buClr>
              <a:buSzPts val="2100"/>
              <a:buFont typeface="Arial"/>
              <a:buNone/>
            </a:pPr>
            <a:r>
              <a:t/>
            </a:r>
            <a:endParaRPr b="0" i="0" sz="2100" u="none" cap="none" strike="noStrike">
              <a:solidFill>
                <a:srgbClr val="000000"/>
              </a:solidFill>
              <a:latin typeface="Calibri"/>
              <a:ea typeface="Calibri"/>
              <a:cs typeface="Calibri"/>
              <a:sym typeface="Calibri"/>
            </a:endParaRPr>
          </a:p>
        </p:txBody>
      </p:sp>
      <p:pic>
        <p:nvPicPr>
          <p:cNvPr id="1201" name="Google Shape;1201;p193" title="P-SNAP_logo_color_horizontal-XL.png"/>
          <p:cNvPicPr preferRelativeResize="0"/>
          <p:nvPr/>
        </p:nvPicPr>
        <p:blipFill rotWithShape="1">
          <a:blip r:embed="rId4">
            <a:alphaModFix/>
          </a:blip>
          <a:srcRect b="0" l="0" r="71012" t="0"/>
          <a:stretch/>
        </p:blipFill>
        <p:spPr>
          <a:xfrm>
            <a:off x="8354551" y="4471975"/>
            <a:ext cx="529275" cy="613374"/>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5" name="Shape 1205"/>
        <p:cNvGrpSpPr/>
        <p:nvPr/>
      </p:nvGrpSpPr>
      <p:grpSpPr>
        <a:xfrm>
          <a:off x="0" y="0"/>
          <a:ext cx="0" cy="0"/>
          <a:chOff x="0" y="0"/>
          <a:chExt cx="0" cy="0"/>
        </a:xfrm>
      </p:grpSpPr>
      <p:pic>
        <p:nvPicPr>
          <p:cNvPr id="1206" name="Google Shape;1206;p194"/>
          <p:cNvPicPr preferRelativeResize="0"/>
          <p:nvPr/>
        </p:nvPicPr>
        <p:blipFill>
          <a:blip r:embed="rId3">
            <a:alphaModFix/>
          </a:blip>
          <a:stretch>
            <a:fillRect/>
          </a:stretch>
        </p:blipFill>
        <p:spPr>
          <a:xfrm>
            <a:off x="1062250" y="227925"/>
            <a:ext cx="7225923" cy="3669424"/>
          </a:xfrm>
          <a:prstGeom prst="rect">
            <a:avLst/>
          </a:prstGeom>
          <a:noFill/>
          <a:ln>
            <a:noFill/>
          </a:ln>
        </p:spPr>
      </p:pic>
      <p:sp>
        <p:nvSpPr>
          <p:cNvPr id="1207" name="Google Shape;1207;p194"/>
          <p:cNvSpPr txBox="1"/>
          <p:nvPr/>
        </p:nvSpPr>
        <p:spPr>
          <a:xfrm>
            <a:off x="0" y="4005300"/>
            <a:ext cx="9144000" cy="11382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b="1" lang="en" sz="2300">
                <a:solidFill>
                  <a:srgbClr val="FF0000"/>
                </a:solidFill>
                <a:highlight>
                  <a:schemeClr val="lt1"/>
                </a:highlight>
              </a:rPr>
              <a:t>Decarbonizing the power grid will not be enough to reach climate goals if we continue to produce plastics as we now do.</a:t>
            </a:r>
            <a:endParaRPr b="1" sz="2300">
              <a:solidFill>
                <a:srgbClr val="FF0000"/>
              </a:solidFill>
              <a:highlight>
                <a:schemeClr val="lt1"/>
              </a:highlight>
            </a:endParaRPr>
          </a:p>
          <a:p>
            <a:pPr indent="0" lvl="0" marL="0" rtl="0" algn="ctr">
              <a:spcBef>
                <a:spcPts val="0"/>
              </a:spcBef>
              <a:spcAft>
                <a:spcPts val="0"/>
              </a:spcAft>
              <a:buNone/>
            </a:pPr>
            <a:r>
              <a:rPr b="1" lang="en" sz="2300">
                <a:solidFill>
                  <a:srgbClr val="FF0000"/>
                </a:solidFill>
                <a:highlight>
                  <a:schemeClr val="lt1"/>
                </a:highlight>
              </a:rPr>
              <a:t>  </a:t>
            </a:r>
            <a:endParaRPr b="1" sz="2300">
              <a:solidFill>
                <a:srgbClr val="FF0000"/>
              </a:solidFill>
              <a:highlight>
                <a:schemeClr val="lt1"/>
              </a:high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1" name="Shape 1211"/>
        <p:cNvGrpSpPr/>
        <p:nvPr/>
      </p:nvGrpSpPr>
      <p:grpSpPr>
        <a:xfrm>
          <a:off x="0" y="0"/>
          <a:ext cx="0" cy="0"/>
          <a:chOff x="0" y="0"/>
          <a:chExt cx="0" cy="0"/>
        </a:xfrm>
      </p:grpSpPr>
      <p:pic>
        <p:nvPicPr>
          <p:cNvPr id="1212" name="Google Shape;1212;p195"/>
          <p:cNvPicPr preferRelativeResize="0"/>
          <p:nvPr/>
        </p:nvPicPr>
        <p:blipFill>
          <a:blip r:embed="rId3">
            <a:alphaModFix/>
          </a:blip>
          <a:stretch>
            <a:fillRect/>
          </a:stretch>
        </p:blipFill>
        <p:spPr>
          <a:xfrm>
            <a:off x="4189625" y="1319250"/>
            <a:ext cx="3760775" cy="221133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655" name="Shape 655"/>
        <p:cNvGrpSpPr/>
        <p:nvPr/>
      </p:nvGrpSpPr>
      <p:grpSpPr>
        <a:xfrm>
          <a:off x="0" y="0"/>
          <a:ext cx="0" cy="0"/>
          <a:chOff x="0" y="0"/>
          <a:chExt cx="0" cy="0"/>
        </a:xfrm>
      </p:grpSpPr>
      <p:pic>
        <p:nvPicPr>
          <p:cNvPr id="656" name="Google Shape;656;p133"/>
          <p:cNvPicPr preferRelativeResize="0"/>
          <p:nvPr/>
        </p:nvPicPr>
        <p:blipFill rotWithShape="1">
          <a:blip r:embed="rId3">
            <a:alphaModFix/>
          </a:blip>
          <a:srcRect b="0" l="0" r="64710" t="7235"/>
          <a:stretch/>
        </p:blipFill>
        <p:spPr>
          <a:xfrm>
            <a:off x="826490" y="298675"/>
            <a:ext cx="5294449" cy="4389725"/>
          </a:xfrm>
          <a:prstGeom prst="rect">
            <a:avLst/>
          </a:prstGeom>
          <a:noFill/>
          <a:ln>
            <a:noFill/>
          </a:ln>
        </p:spPr>
      </p:pic>
      <p:sp>
        <p:nvSpPr>
          <p:cNvPr id="657" name="Google Shape;657;p133"/>
          <p:cNvSpPr txBox="1"/>
          <p:nvPr/>
        </p:nvSpPr>
        <p:spPr>
          <a:xfrm>
            <a:off x="826480" y="4688406"/>
            <a:ext cx="5447700" cy="455100"/>
          </a:xfrm>
          <a:prstGeom prst="rect">
            <a:avLst/>
          </a:prstGeom>
          <a:solidFill>
            <a:srgbClr val="CFE2F3"/>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solidFill>
                  <a:srgbClr val="222222"/>
                </a:solidFill>
                <a:highlight>
                  <a:srgbClr val="CFE2F3"/>
                </a:highlight>
              </a:rPr>
              <a:t>Image from: Landrigan et al (Aug 2025). </a:t>
            </a:r>
            <a:r>
              <a:rPr i="1" lang="en" sz="1000">
                <a:solidFill>
                  <a:srgbClr val="222222"/>
                </a:solidFill>
                <a:highlight>
                  <a:srgbClr val="CFE2F3"/>
                </a:highlight>
              </a:rPr>
              <a:t>The Lancet</a:t>
            </a:r>
            <a:r>
              <a:rPr lang="en" sz="1000">
                <a:solidFill>
                  <a:srgbClr val="222222"/>
                </a:solidFill>
                <a:highlight>
                  <a:srgbClr val="CFE2F3"/>
                </a:highlight>
              </a:rPr>
              <a:t>, </a:t>
            </a:r>
            <a:r>
              <a:rPr i="1" lang="en" sz="1000">
                <a:solidFill>
                  <a:srgbClr val="222222"/>
                </a:solidFill>
                <a:highlight>
                  <a:srgbClr val="CFE2F3"/>
                </a:highlight>
              </a:rPr>
              <a:t> </a:t>
            </a:r>
            <a:r>
              <a:rPr lang="en" sz="1000">
                <a:solidFill>
                  <a:schemeClr val="dk1"/>
                </a:solidFill>
              </a:rPr>
              <a:t>DOI: </a:t>
            </a:r>
            <a:r>
              <a:rPr lang="en" sz="1000">
                <a:solidFill>
                  <a:srgbClr val="00549E"/>
                </a:solidFill>
                <a:uFill>
                  <a:noFill/>
                </a:uFill>
                <a:hlinkClick r:id="rId4">
                  <a:extLst>
                    <a:ext uri="{A12FA001-AC4F-418D-AE19-62706E023703}">
                      <ahyp:hlinkClr val="tx"/>
                    </a:ext>
                  </a:extLst>
                </a:hlinkClick>
              </a:rPr>
              <a:t>10.1016/S0140-6736(25)01447-3 </a:t>
            </a:r>
            <a:endParaRPr sz="800">
              <a:solidFill>
                <a:srgbClr val="222222"/>
              </a:solidFill>
            </a:endParaRPr>
          </a:p>
          <a:p>
            <a:pPr indent="0" lvl="0" marL="0" rtl="0" algn="l">
              <a:spcBef>
                <a:spcPts val="0"/>
              </a:spcBef>
              <a:spcAft>
                <a:spcPts val="0"/>
              </a:spcAft>
              <a:buNone/>
            </a:pPr>
            <a:r>
              <a:t/>
            </a:r>
            <a:endParaRPr sz="1000">
              <a:solidFill>
                <a:srgbClr val="222222"/>
              </a:solidFill>
              <a:highlight>
                <a:srgbClr val="CFE2F3"/>
              </a:highlight>
            </a:endParaRPr>
          </a:p>
        </p:txBody>
      </p:sp>
      <p:sp>
        <p:nvSpPr>
          <p:cNvPr id="658" name="Google Shape;658;p133"/>
          <p:cNvSpPr txBox="1"/>
          <p:nvPr/>
        </p:nvSpPr>
        <p:spPr>
          <a:xfrm>
            <a:off x="6433200" y="1483050"/>
            <a:ext cx="2084100" cy="1200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rgbClr val="073763"/>
                </a:solidFill>
              </a:rPr>
              <a:t>Annual Plastic Production</a:t>
            </a:r>
            <a:endParaRPr b="1" sz="2200">
              <a:solidFill>
                <a:srgbClr val="073763"/>
              </a:solidFill>
            </a:endParaRPr>
          </a:p>
        </p:txBody>
      </p:sp>
      <p:pic>
        <p:nvPicPr>
          <p:cNvPr id="659" name="Google Shape;659;p133" title="P-SNAP_logo_color_horizontal-XL.png"/>
          <p:cNvPicPr preferRelativeResize="0"/>
          <p:nvPr/>
        </p:nvPicPr>
        <p:blipFill rotWithShape="1">
          <a:blip r:embed="rId5">
            <a:alphaModFix/>
          </a:blip>
          <a:srcRect b="0" l="0" r="71012" t="0"/>
          <a:stretch/>
        </p:blipFill>
        <p:spPr>
          <a:xfrm>
            <a:off x="8490365" y="4476633"/>
            <a:ext cx="476800" cy="5525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pic>
        <p:nvPicPr>
          <p:cNvPr id="665" name="Google Shape;665;p134"/>
          <p:cNvPicPr preferRelativeResize="0"/>
          <p:nvPr/>
        </p:nvPicPr>
        <p:blipFill rotWithShape="1">
          <a:blip r:embed="rId3">
            <a:alphaModFix/>
          </a:blip>
          <a:srcRect b="3772" l="0" r="0" t="0"/>
          <a:stretch/>
        </p:blipFill>
        <p:spPr>
          <a:xfrm>
            <a:off x="4111472" y="0"/>
            <a:ext cx="4121455" cy="5143497"/>
          </a:xfrm>
          <a:prstGeom prst="rect">
            <a:avLst/>
          </a:prstGeom>
          <a:noFill/>
          <a:ln>
            <a:noFill/>
          </a:ln>
        </p:spPr>
      </p:pic>
      <p:pic>
        <p:nvPicPr>
          <p:cNvPr id="666" name="Google Shape;666;p134" title="Screenshot 2025-03-22 at 11.12.10 AM.png"/>
          <p:cNvPicPr preferRelativeResize="0"/>
          <p:nvPr/>
        </p:nvPicPr>
        <p:blipFill>
          <a:blip r:embed="rId4">
            <a:alphaModFix/>
          </a:blip>
          <a:stretch>
            <a:fillRect/>
          </a:stretch>
        </p:blipFill>
        <p:spPr>
          <a:xfrm>
            <a:off x="8464325" y="4595675"/>
            <a:ext cx="546200" cy="486575"/>
          </a:xfrm>
          <a:prstGeom prst="rect">
            <a:avLst/>
          </a:prstGeom>
          <a:noFill/>
          <a:ln>
            <a:noFill/>
          </a:ln>
        </p:spPr>
      </p:pic>
      <p:sp>
        <p:nvSpPr>
          <p:cNvPr id="667" name="Google Shape;667;p134"/>
          <p:cNvSpPr txBox="1"/>
          <p:nvPr/>
        </p:nvSpPr>
        <p:spPr>
          <a:xfrm>
            <a:off x="409200" y="377475"/>
            <a:ext cx="3373200" cy="115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600">
                <a:solidFill>
                  <a:srgbClr val="0B5394"/>
                </a:solidFill>
                <a:latin typeface="Montserrat"/>
                <a:ea typeface="Montserrat"/>
                <a:cs typeface="Montserrat"/>
                <a:sym typeface="Montserrat"/>
              </a:rPr>
              <a:t>Plastics comprise 70% of the synthetic chemical industry.</a:t>
            </a:r>
            <a:endParaRPr b="1" sz="1600">
              <a:solidFill>
                <a:srgbClr val="0B5394"/>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600">
              <a:solidFill>
                <a:srgbClr val="0B5394"/>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 sz="1600">
                <a:solidFill>
                  <a:srgbClr val="0B5394"/>
                </a:solidFill>
                <a:latin typeface="Montserrat"/>
                <a:ea typeface="Montserrat"/>
                <a:cs typeface="Montserrat"/>
                <a:sym typeface="Montserrat"/>
              </a:rPr>
              <a:t>We manufacture ten times more plastic than pesticides annually, but…</a:t>
            </a:r>
            <a:endParaRPr b="1" sz="1600">
              <a:solidFill>
                <a:srgbClr val="0B5394"/>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700">
              <a:solidFill>
                <a:srgbClr val="0B5394"/>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0B5394"/>
              </a:buClr>
              <a:buSzPts val="1400"/>
              <a:buFont typeface="Montserrat"/>
              <a:buChar char="●"/>
            </a:pPr>
            <a:r>
              <a:rPr lang="en">
                <a:solidFill>
                  <a:srgbClr val="0B5394"/>
                </a:solidFill>
                <a:latin typeface="Montserrat"/>
                <a:ea typeface="Montserrat"/>
                <a:cs typeface="Montserrat"/>
                <a:sym typeface="Montserrat"/>
              </a:rPr>
              <a:t>The majority of chemicals remain untested.</a:t>
            </a:r>
            <a:endParaRPr>
              <a:solidFill>
                <a:srgbClr val="0B5394"/>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0B5394"/>
              </a:buClr>
              <a:buSzPts val="1400"/>
              <a:buFont typeface="Montserrat"/>
              <a:buChar char="●"/>
            </a:pPr>
            <a:r>
              <a:rPr lang="en">
                <a:solidFill>
                  <a:srgbClr val="0B5394"/>
                </a:solidFill>
                <a:latin typeface="Montserrat"/>
                <a:ea typeface="Montserrat"/>
                <a:cs typeface="Montserrat"/>
                <a:sym typeface="Montserrat"/>
              </a:rPr>
              <a:t>Ingredients are unknown</a:t>
            </a:r>
            <a:endParaRPr>
              <a:solidFill>
                <a:srgbClr val="0B5394"/>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0B5394"/>
              </a:buClr>
              <a:buSzPts val="1400"/>
              <a:buFont typeface="Montserrat"/>
              <a:buChar char="●"/>
            </a:pPr>
            <a:r>
              <a:rPr lang="en">
                <a:solidFill>
                  <a:srgbClr val="0B5394"/>
                </a:solidFill>
                <a:latin typeface="Montserrat"/>
                <a:ea typeface="Montserrat"/>
                <a:cs typeface="Montserrat"/>
                <a:sym typeface="Montserrat"/>
              </a:rPr>
              <a:t>There is chronic universal human exposure.</a:t>
            </a:r>
            <a:endParaRPr>
              <a:solidFill>
                <a:srgbClr val="0B5394"/>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0B5394"/>
              </a:buClr>
              <a:buSzPts val="1400"/>
              <a:buFont typeface="Montserrat"/>
              <a:buChar char="●"/>
            </a:pPr>
            <a:r>
              <a:rPr lang="en">
                <a:solidFill>
                  <a:srgbClr val="0B5394"/>
                </a:solidFill>
                <a:latin typeface="Montserrat"/>
                <a:ea typeface="Montserrat"/>
                <a:cs typeface="Montserrat"/>
                <a:sym typeface="Montserrat"/>
              </a:rPr>
              <a:t>But plastics have received virtually no attention from EPA.</a:t>
            </a:r>
            <a:endParaRPr>
              <a:solidFill>
                <a:srgbClr val="0B5394"/>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700">
              <a:solidFill>
                <a:srgbClr val="0B5394"/>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b="1" lang="en" sz="1700">
                <a:solidFill>
                  <a:srgbClr val="0B5394"/>
                </a:solidFill>
                <a:latin typeface="Montserrat"/>
                <a:ea typeface="Montserrat"/>
                <a:cs typeface="Montserrat"/>
                <a:sym typeface="Montserrat"/>
              </a:rPr>
              <a:t>	</a:t>
            </a:r>
            <a:endParaRPr b="1" sz="1700">
              <a:solidFill>
                <a:srgbClr val="0B5394"/>
              </a:solidFill>
              <a:latin typeface="Montserrat"/>
              <a:ea typeface="Montserrat"/>
              <a:cs typeface="Montserrat"/>
              <a:sym typeface="Montserrat"/>
            </a:endParaRPr>
          </a:p>
          <a:p>
            <a:pPr indent="0" lvl="0" marL="0" rtl="0" algn="l">
              <a:spcBef>
                <a:spcPts val="0"/>
              </a:spcBef>
              <a:spcAft>
                <a:spcPts val="0"/>
              </a:spcAft>
              <a:buNone/>
            </a:pPr>
            <a:r>
              <a:t/>
            </a:r>
            <a:endParaRPr b="1" sz="2500">
              <a:solidFill>
                <a:srgbClr val="0B5394"/>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7">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7">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7">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7">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7">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7">
                                            <p:txEl>
                                              <p:pRg end="10" st="1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671" name="Shape 671"/>
        <p:cNvGrpSpPr/>
        <p:nvPr/>
      </p:nvGrpSpPr>
      <p:grpSpPr>
        <a:xfrm>
          <a:off x="0" y="0"/>
          <a:ext cx="0" cy="0"/>
          <a:chOff x="0" y="0"/>
          <a:chExt cx="0" cy="0"/>
        </a:xfrm>
      </p:grpSpPr>
      <p:pic>
        <p:nvPicPr>
          <p:cNvPr id="672" name="Google Shape;672;p135"/>
          <p:cNvPicPr preferRelativeResize="0"/>
          <p:nvPr/>
        </p:nvPicPr>
        <p:blipFill>
          <a:blip r:embed="rId3">
            <a:alphaModFix/>
          </a:blip>
          <a:stretch>
            <a:fillRect/>
          </a:stretch>
        </p:blipFill>
        <p:spPr>
          <a:xfrm>
            <a:off x="442425" y="798163"/>
            <a:ext cx="5039852" cy="3547175"/>
          </a:xfrm>
          <a:prstGeom prst="rect">
            <a:avLst/>
          </a:prstGeom>
          <a:noFill/>
          <a:ln>
            <a:noFill/>
          </a:ln>
        </p:spPr>
      </p:pic>
      <p:sp>
        <p:nvSpPr>
          <p:cNvPr id="673" name="Google Shape;673;p135"/>
          <p:cNvSpPr txBox="1"/>
          <p:nvPr/>
        </p:nvSpPr>
        <p:spPr>
          <a:xfrm>
            <a:off x="5711825" y="1035050"/>
            <a:ext cx="3117900" cy="252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chemeClr val="dk1"/>
                </a:solidFill>
              </a:rPr>
              <a:t>“Given time – time not in years, but in millenia – life adjusts, and a balance has been reached. For time is an essential ingredient; but in the modern world, there is no time.” </a:t>
            </a:r>
            <a:endParaRPr sz="1900">
              <a:solidFill>
                <a:schemeClr val="dk1"/>
              </a:solidFill>
            </a:endParaRPr>
          </a:p>
          <a:p>
            <a:pPr indent="0" lvl="0" marL="0" rtl="0" algn="r">
              <a:spcBef>
                <a:spcPts val="0"/>
              </a:spcBef>
              <a:spcAft>
                <a:spcPts val="0"/>
              </a:spcAft>
              <a:buNone/>
            </a:pPr>
            <a:r>
              <a:rPr lang="en" sz="1900">
                <a:solidFill>
                  <a:schemeClr val="dk1"/>
                </a:solidFill>
              </a:rPr>
              <a:t>Rachel Carson</a:t>
            </a:r>
            <a:endParaRPr sz="1900">
              <a:solidFill>
                <a:schemeClr val="dk1"/>
              </a:solidFill>
            </a:endParaRPr>
          </a:p>
        </p:txBody>
      </p:sp>
      <p:pic>
        <p:nvPicPr>
          <p:cNvPr id="674" name="Google Shape;674;p135" title="P-SNAP_logo_color_horizontal-XL.png"/>
          <p:cNvPicPr preferRelativeResize="0"/>
          <p:nvPr/>
        </p:nvPicPr>
        <p:blipFill rotWithShape="1">
          <a:blip r:embed="rId4">
            <a:alphaModFix/>
          </a:blip>
          <a:srcRect b="0" l="0" r="71012" t="0"/>
          <a:stretch/>
        </p:blipFill>
        <p:spPr>
          <a:xfrm>
            <a:off x="8728525" y="4666200"/>
            <a:ext cx="345201" cy="4000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heppardPratt">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UCSF Contemporary">
  <a:themeElements>
    <a:clrScheme name="USCF Template">
      <a:dk1>
        <a:srgbClr val="052049"/>
      </a:dk1>
      <a:lt1>
        <a:srgbClr val="FFFFFF"/>
      </a:lt1>
      <a:dk2>
        <a:srgbClr val="052049"/>
      </a:dk2>
      <a:lt2>
        <a:srgbClr val="FFFFFF"/>
      </a:lt2>
      <a:accent1>
        <a:srgbClr val="178CCB"/>
      </a:accent1>
      <a:accent2>
        <a:srgbClr val="16A0AC"/>
      </a:accent2>
      <a:accent3>
        <a:srgbClr val="32A03E"/>
      </a:accent3>
      <a:accent4>
        <a:srgbClr val="6E61D7"/>
      </a:accent4>
      <a:accent5>
        <a:srgbClr val="A238BA"/>
      </a:accent5>
      <a:accent6>
        <a:srgbClr val="C32882"/>
      </a:accent6>
      <a:hlink>
        <a:srgbClr val="178CCB"/>
      </a:hlink>
      <a:folHlink>
        <a:srgbClr val="5F5F5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